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Lst>
  <p:sldSz cy="38404800" cx="32918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2056">
          <p15:clr>
            <a:srgbClr val="000000"/>
          </p15:clr>
        </p15:guide>
        <p15:guide id="2" pos="10368">
          <p15:clr>
            <a:srgbClr val="000000"/>
          </p15:clr>
        </p15:guide>
        <p15:guide id="3" orient="horz" pos="10080">
          <p15:clr>
            <a:srgbClr val="000000"/>
          </p15:clr>
        </p15:guide>
      </p15:sldGuideLst>
    </p:ext>
    <p:ext uri="GoogleSlidesCustomDataVersion2">
      <go:slidesCustomData xmlns:go="http://customooxmlschemas.google.com/" r:id="rId8" roundtripDataSignature="AMtx7mhc4am67dC8Yt1LA4V4CAJ5+0pw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1F7BE81-FB41-47CD-B792-7F9A92CA4DEF}">
  <a:tblStyle styleId="{21F7BE81-FB41-47CD-B792-7F9A92CA4DEF}"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2056" orient="horz"/>
        <p:guide pos="10368"/>
        <p:guide pos="10080"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baseline="-25000" i="0" sz="1200" u="none" cap="none" strike="noStrike">
                <a:solidFill>
                  <a:schemeClr val="dk1"/>
                </a:solidFill>
                <a:latin typeface="Times New Roman"/>
                <a:ea typeface="Times New Roman"/>
                <a:cs typeface="Times New Roman"/>
                <a:sym typeface="Times New Roman"/>
              </a:defRPr>
            </a:lvl1pPr>
            <a:lvl2pPr lvl="1"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2pPr>
            <a:lvl3pPr lvl="2"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3pPr>
            <a:lvl4pPr lvl="3"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4pPr>
            <a:lvl5pPr lvl="4"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5pPr>
            <a:lvl6pPr lvl="5"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6pPr>
            <a:lvl7pPr lvl="6"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7pPr>
            <a:lvl8pPr lvl="7"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8pPr>
            <a:lvl9pPr lvl="8"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9pPr>
          </a:lstStyle>
          <a:p/>
        </p:txBody>
      </p:sp>
      <p:sp>
        <p:nvSpPr>
          <p:cNvPr id="4" name="Google Shape;4;n"/>
          <p:cNvSpPr txBox="1"/>
          <p:nvPr>
            <p:ph idx="10" type="dt"/>
          </p:nvPr>
        </p:nvSpPr>
        <p:spPr>
          <a:xfrm>
            <a:off x="3886200"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baseline="-25000" i="0" sz="1200" u="none" cap="none" strike="noStrike">
                <a:solidFill>
                  <a:schemeClr val="dk1"/>
                </a:solidFill>
                <a:latin typeface="Times New Roman"/>
                <a:ea typeface="Times New Roman"/>
                <a:cs typeface="Times New Roman"/>
                <a:sym typeface="Times New Roman"/>
              </a:defRPr>
            </a:lvl1pPr>
            <a:lvl2pPr lvl="1"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2pPr>
            <a:lvl3pPr lvl="2"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3pPr>
            <a:lvl4pPr lvl="3"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4pPr>
            <a:lvl5pPr lvl="4"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5pPr>
            <a:lvl6pPr lvl="5"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6pPr>
            <a:lvl7pPr lvl="6"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7pPr>
            <a:lvl8pPr lvl="7"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8pPr>
            <a:lvl9pPr lvl="8"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9pPr>
          </a:lstStyle>
          <a:p/>
        </p:txBody>
      </p:sp>
      <p:sp>
        <p:nvSpPr>
          <p:cNvPr id="5" name="Google Shape;5;n"/>
          <p:cNvSpPr/>
          <p:nvPr>
            <p:ph idx="3" type="sldImg"/>
          </p:nvPr>
        </p:nvSpPr>
        <p:spPr>
          <a:xfrm>
            <a:off x="1960563" y="685800"/>
            <a:ext cx="29368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Times New Roman"/>
                <a:ea typeface="Times New Roman"/>
                <a:cs typeface="Times New Roman"/>
                <a:sym typeface="Times New Roman"/>
              </a:defRPr>
            </a:lvl1pPr>
            <a:lvl2pPr indent="-228600" lvl="1" marL="9144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Times New Roman"/>
                <a:ea typeface="Times New Roman"/>
                <a:cs typeface="Times New Roman"/>
                <a:sym typeface="Times New Roman"/>
              </a:defRPr>
            </a:lvl2pPr>
            <a:lvl3pPr indent="-228600" lvl="2" marL="13716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Times New Roman"/>
                <a:ea typeface="Times New Roman"/>
                <a:cs typeface="Times New Roman"/>
                <a:sym typeface="Times New Roman"/>
              </a:defRPr>
            </a:lvl3pPr>
            <a:lvl4pPr indent="-228600" lvl="3" marL="18288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Times New Roman"/>
                <a:ea typeface="Times New Roman"/>
                <a:cs typeface="Times New Roman"/>
                <a:sym typeface="Times New Roman"/>
              </a:defRPr>
            </a:lvl4pPr>
            <a:lvl5pPr indent="-228600" lvl="4" marL="2286000" marR="0" rtl="0" algn="l">
              <a:lnSpc>
                <a:spcPct val="100000"/>
              </a:lnSpc>
              <a:spcBef>
                <a:spcPts val="360"/>
              </a:spcBef>
              <a:spcAft>
                <a:spcPts val="0"/>
              </a:spcAft>
              <a:buClr>
                <a:srgbClr val="000000"/>
              </a:buClr>
              <a:buSzPts val="1400"/>
              <a:buFont typeface="Arial"/>
              <a:buNone/>
              <a:defRPr b="0" i="0" sz="1200" u="none" cap="none" strike="noStrike">
                <a:solidFill>
                  <a:schemeClr val="dk1"/>
                </a:solidFill>
                <a:latin typeface="Times New Roman"/>
                <a:ea typeface="Times New Roman"/>
                <a:cs typeface="Times New Roman"/>
                <a:sym typeface="Times New Roman"/>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6800"/>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baseline="-25000" i="0" sz="1200" u="none" cap="none" strike="noStrike">
                <a:solidFill>
                  <a:schemeClr val="dk1"/>
                </a:solidFill>
                <a:latin typeface="Times New Roman"/>
                <a:ea typeface="Times New Roman"/>
                <a:cs typeface="Times New Roman"/>
                <a:sym typeface="Times New Roman"/>
              </a:defRPr>
            </a:lvl1pPr>
            <a:lvl2pPr lvl="1"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2pPr>
            <a:lvl3pPr lvl="2"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3pPr>
            <a:lvl4pPr lvl="3"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4pPr>
            <a:lvl5pPr lvl="4"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5pPr>
            <a:lvl6pPr lvl="5"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6pPr>
            <a:lvl7pPr lvl="6"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7pPr>
            <a:lvl8pPr lvl="7"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8pPr>
            <a:lvl9pPr lvl="8"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9pPr>
          </a:lstStyle>
          <a:p/>
        </p:txBody>
      </p:sp>
      <p:sp>
        <p:nvSpPr>
          <p:cNvPr id="8" name="Google Shape;8;n"/>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baseline="-25000" i="0" lang="en-US" sz="1200" u="none" cap="none" strike="noStrike">
                <a:solidFill>
                  <a:schemeClr val="dk1"/>
                </a:solidFill>
                <a:latin typeface="Times New Roman"/>
                <a:ea typeface="Times New Roman"/>
                <a:cs typeface="Times New Roman"/>
                <a:sym typeface="Times New Roman"/>
              </a:rPr>
              <a:t>‹#›</a:t>
            </a:fld>
            <a:endParaRPr b="0" baseline="-25000" i="0" sz="1200" u="none" cap="none" strike="noStrike">
              <a:solidFill>
                <a:schemeClr val="dk1"/>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b="0" baseline="-25000" i="0" lang="en-US" sz="1200" u="none" cap="none" strike="noStrike">
                <a:solidFill>
                  <a:schemeClr val="dk1"/>
                </a:solidFill>
                <a:latin typeface="Times New Roman"/>
                <a:ea typeface="Times New Roman"/>
                <a:cs typeface="Times New Roman"/>
                <a:sym typeface="Times New Roman"/>
              </a:rPr>
              <a:t>‹#›</a:t>
            </a:fld>
            <a:endParaRPr b="0" baseline="-25000" i="0" sz="1200" u="none" cap="none" strike="noStrike">
              <a:solidFill>
                <a:schemeClr val="dk1"/>
              </a:solidFill>
              <a:latin typeface="Times New Roman"/>
              <a:ea typeface="Times New Roman"/>
              <a:cs typeface="Times New Roman"/>
              <a:sym typeface="Times New Roman"/>
            </a:endParaRPr>
          </a:p>
        </p:txBody>
      </p:sp>
      <p:sp>
        <p:nvSpPr>
          <p:cNvPr id="86" name="Google Shape;86;p1:notes"/>
          <p:cNvSpPr/>
          <p:nvPr>
            <p:ph idx="2" type="sldImg"/>
          </p:nvPr>
        </p:nvSpPr>
        <p:spPr>
          <a:xfrm>
            <a:off x="1960563" y="685800"/>
            <a:ext cx="2936875"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7" name="Google Shape;87;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3"/>
          <p:cNvSpPr txBox="1"/>
          <p:nvPr>
            <p:ph idx="10" type="dt"/>
          </p:nvPr>
        </p:nvSpPr>
        <p:spPr>
          <a:xfrm>
            <a:off x="2263775" y="35594925"/>
            <a:ext cx="7405688" cy="20447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3"/>
          <p:cNvSpPr txBox="1"/>
          <p:nvPr>
            <p:ph idx="11" type="ftr"/>
          </p:nvPr>
        </p:nvSpPr>
        <p:spPr>
          <a:xfrm>
            <a:off x="10904538" y="35594925"/>
            <a:ext cx="11109325" cy="20447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
          <p:cNvSpPr txBox="1"/>
          <p:nvPr>
            <p:ph idx="12" type="sldNum"/>
          </p:nvPr>
        </p:nvSpPr>
        <p:spPr>
          <a:xfrm>
            <a:off x="23248938" y="35594925"/>
            <a:ext cx="7405687" cy="20447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19" name="Shape 19"/>
        <p:cNvGrpSpPr/>
        <p:nvPr/>
      </p:nvGrpSpPr>
      <p:grpSpPr>
        <a:xfrm>
          <a:off x="0" y="0"/>
          <a:ext cx="0" cy="0"/>
          <a:chOff x="0" y="0"/>
          <a:chExt cx="0" cy="0"/>
        </a:xfrm>
      </p:grpSpPr>
      <p:sp>
        <p:nvSpPr>
          <p:cNvPr id="20" name="Google Shape;20;p4"/>
          <p:cNvSpPr txBox="1"/>
          <p:nvPr>
            <p:ph type="ctrTitle"/>
          </p:nvPr>
        </p:nvSpPr>
        <p:spPr>
          <a:xfrm>
            <a:off x="4114800" y="6285233"/>
            <a:ext cx="24688800" cy="1337056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SzPts val="1400"/>
              <a:buNone/>
              <a:defRPr sz="16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21" name="Google Shape;21;p4"/>
          <p:cNvSpPr txBox="1"/>
          <p:nvPr>
            <p:ph idx="1" type="subTitle"/>
          </p:nvPr>
        </p:nvSpPr>
        <p:spPr>
          <a:xfrm>
            <a:off x="4114800" y="20171413"/>
            <a:ext cx="24688800" cy="9272267"/>
          </a:xfrm>
          <a:prstGeom prst="rect">
            <a:avLst/>
          </a:prstGeom>
          <a:noFill/>
          <a:ln>
            <a:noFill/>
          </a:ln>
        </p:spPr>
        <p:txBody>
          <a:bodyPr anchorCtr="0" anchor="t" bIns="45700" lIns="91425" spcFirstLastPara="1" rIns="91425" wrap="square" tIns="45700">
            <a:noAutofit/>
          </a:bodyPr>
          <a:lstStyle>
            <a:lvl1pPr lvl="0" algn="ctr">
              <a:lnSpc>
                <a:spcPct val="90000"/>
              </a:lnSpc>
              <a:spcBef>
                <a:spcPts val="2700"/>
              </a:spcBef>
              <a:spcAft>
                <a:spcPts val="0"/>
              </a:spcAft>
              <a:buClr>
                <a:schemeClr val="dk1"/>
              </a:buClr>
              <a:buSzPts val="6480"/>
              <a:buNone/>
              <a:defRPr sz="6480"/>
            </a:lvl1pPr>
            <a:lvl2pPr lvl="1" algn="ctr">
              <a:lnSpc>
                <a:spcPct val="90000"/>
              </a:lnSpc>
              <a:spcBef>
                <a:spcPts val="1350"/>
              </a:spcBef>
              <a:spcAft>
                <a:spcPts val="0"/>
              </a:spcAft>
              <a:buClr>
                <a:schemeClr val="dk1"/>
              </a:buClr>
              <a:buSzPts val="5400"/>
              <a:buNone/>
              <a:defRPr sz="5400"/>
            </a:lvl2pPr>
            <a:lvl3pPr lvl="2" algn="ctr">
              <a:lnSpc>
                <a:spcPct val="90000"/>
              </a:lnSpc>
              <a:spcBef>
                <a:spcPts val="1350"/>
              </a:spcBef>
              <a:spcAft>
                <a:spcPts val="0"/>
              </a:spcAft>
              <a:buClr>
                <a:schemeClr val="dk1"/>
              </a:buClr>
              <a:buSzPts val="4860"/>
              <a:buNone/>
              <a:defRPr sz="4860"/>
            </a:lvl3pPr>
            <a:lvl4pPr lvl="3" algn="ctr">
              <a:lnSpc>
                <a:spcPct val="90000"/>
              </a:lnSpc>
              <a:spcBef>
                <a:spcPts val="1350"/>
              </a:spcBef>
              <a:spcAft>
                <a:spcPts val="0"/>
              </a:spcAft>
              <a:buClr>
                <a:schemeClr val="dk1"/>
              </a:buClr>
              <a:buSzPts val="4320"/>
              <a:buNone/>
              <a:defRPr sz="4320"/>
            </a:lvl4pPr>
            <a:lvl5pPr lvl="4" algn="ctr">
              <a:lnSpc>
                <a:spcPct val="90000"/>
              </a:lnSpc>
              <a:spcBef>
                <a:spcPts val="1350"/>
              </a:spcBef>
              <a:spcAft>
                <a:spcPts val="0"/>
              </a:spcAft>
              <a:buClr>
                <a:schemeClr val="dk1"/>
              </a:buClr>
              <a:buSzPts val="4320"/>
              <a:buNone/>
              <a:defRPr sz="4320"/>
            </a:lvl5pPr>
            <a:lvl6pPr lvl="5" algn="ctr">
              <a:lnSpc>
                <a:spcPct val="90000"/>
              </a:lnSpc>
              <a:spcBef>
                <a:spcPts val="1350"/>
              </a:spcBef>
              <a:spcAft>
                <a:spcPts val="0"/>
              </a:spcAft>
              <a:buClr>
                <a:schemeClr val="dk1"/>
              </a:buClr>
              <a:buSzPts val="4320"/>
              <a:buNone/>
              <a:defRPr sz="4320"/>
            </a:lvl6pPr>
            <a:lvl7pPr lvl="6" algn="ctr">
              <a:lnSpc>
                <a:spcPct val="90000"/>
              </a:lnSpc>
              <a:spcBef>
                <a:spcPts val="1350"/>
              </a:spcBef>
              <a:spcAft>
                <a:spcPts val="0"/>
              </a:spcAft>
              <a:buClr>
                <a:schemeClr val="dk1"/>
              </a:buClr>
              <a:buSzPts val="4320"/>
              <a:buNone/>
              <a:defRPr sz="4320"/>
            </a:lvl7pPr>
            <a:lvl8pPr lvl="7" algn="ctr">
              <a:lnSpc>
                <a:spcPct val="90000"/>
              </a:lnSpc>
              <a:spcBef>
                <a:spcPts val="1350"/>
              </a:spcBef>
              <a:spcAft>
                <a:spcPts val="0"/>
              </a:spcAft>
              <a:buClr>
                <a:schemeClr val="dk1"/>
              </a:buClr>
              <a:buSzPts val="4320"/>
              <a:buNone/>
              <a:defRPr sz="4320"/>
            </a:lvl8pPr>
            <a:lvl9pPr lvl="8" algn="ctr">
              <a:lnSpc>
                <a:spcPct val="90000"/>
              </a:lnSpc>
              <a:spcBef>
                <a:spcPts val="1350"/>
              </a:spcBef>
              <a:spcAft>
                <a:spcPts val="0"/>
              </a:spcAft>
              <a:buClr>
                <a:schemeClr val="dk1"/>
              </a:buClr>
              <a:buSzPts val="4320"/>
              <a:buNone/>
              <a:defRPr sz="4320"/>
            </a:lvl9pPr>
          </a:lstStyle>
          <a:p/>
        </p:txBody>
      </p:sp>
      <p:sp>
        <p:nvSpPr>
          <p:cNvPr id="22" name="Google Shape;22;p4"/>
          <p:cNvSpPr txBox="1"/>
          <p:nvPr>
            <p:ph idx="10" type="dt"/>
          </p:nvPr>
        </p:nvSpPr>
        <p:spPr>
          <a:xfrm>
            <a:off x="2263775" y="35594925"/>
            <a:ext cx="7405688" cy="20447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
          <p:cNvSpPr txBox="1"/>
          <p:nvPr>
            <p:ph idx="11" type="ftr"/>
          </p:nvPr>
        </p:nvSpPr>
        <p:spPr>
          <a:xfrm>
            <a:off x="10904538" y="35594925"/>
            <a:ext cx="11109325" cy="20447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
          <p:cNvSpPr txBox="1"/>
          <p:nvPr>
            <p:ph idx="12" type="sldNum"/>
          </p:nvPr>
        </p:nvSpPr>
        <p:spPr>
          <a:xfrm>
            <a:off x="23248938" y="35594925"/>
            <a:ext cx="7405687" cy="20447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 type="obj">
  <p:cSld name="OBJECT">
    <p:spTree>
      <p:nvGrpSpPr>
        <p:cNvPr id="25" name="Shape 25"/>
        <p:cNvGrpSpPr/>
        <p:nvPr/>
      </p:nvGrpSpPr>
      <p:grpSpPr>
        <a:xfrm>
          <a:off x="0" y="0"/>
          <a:ext cx="0" cy="0"/>
          <a:chOff x="0" y="0"/>
          <a:chExt cx="0" cy="0"/>
        </a:xfrm>
      </p:grpSpPr>
      <p:sp>
        <p:nvSpPr>
          <p:cNvPr id="26" name="Google Shape;26;p5"/>
          <p:cNvSpPr txBox="1"/>
          <p:nvPr>
            <p:ph type="title"/>
          </p:nvPr>
        </p:nvSpPr>
        <p:spPr>
          <a:xfrm>
            <a:off x="2263775" y="2044700"/>
            <a:ext cx="28390849" cy="742315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27" name="Google Shape;27;p5"/>
          <p:cNvSpPr txBox="1"/>
          <p:nvPr>
            <p:ph idx="1" type="body"/>
          </p:nvPr>
        </p:nvSpPr>
        <p:spPr>
          <a:xfrm>
            <a:off x="2263775" y="10223500"/>
            <a:ext cx="28390849" cy="24368125"/>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2700"/>
              </a:spcBef>
              <a:spcAft>
                <a:spcPts val="0"/>
              </a:spcAft>
              <a:buClr>
                <a:schemeClr val="dk1"/>
              </a:buClr>
              <a:buSzPts val="1800"/>
              <a:buChar char="•"/>
              <a:defRPr/>
            </a:lvl1pPr>
            <a:lvl2pPr indent="-342900" lvl="1" marL="914400" algn="l">
              <a:lnSpc>
                <a:spcPct val="90000"/>
              </a:lnSpc>
              <a:spcBef>
                <a:spcPts val="1350"/>
              </a:spcBef>
              <a:spcAft>
                <a:spcPts val="0"/>
              </a:spcAft>
              <a:buClr>
                <a:schemeClr val="dk1"/>
              </a:buClr>
              <a:buSzPts val="1800"/>
              <a:buChar char="•"/>
              <a:defRPr/>
            </a:lvl2pPr>
            <a:lvl3pPr indent="-342900" lvl="2" marL="1371600" algn="l">
              <a:lnSpc>
                <a:spcPct val="90000"/>
              </a:lnSpc>
              <a:spcBef>
                <a:spcPts val="1350"/>
              </a:spcBef>
              <a:spcAft>
                <a:spcPts val="0"/>
              </a:spcAft>
              <a:buClr>
                <a:schemeClr val="dk1"/>
              </a:buClr>
              <a:buSzPts val="1800"/>
              <a:buChar char="•"/>
              <a:defRPr/>
            </a:lvl3pPr>
            <a:lvl4pPr indent="-342900" lvl="3" marL="1828800" algn="l">
              <a:lnSpc>
                <a:spcPct val="90000"/>
              </a:lnSpc>
              <a:spcBef>
                <a:spcPts val="1350"/>
              </a:spcBef>
              <a:spcAft>
                <a:spcPts val="0"/>
              </a:spcAft>
              <a:buClr>
                <a:schemeClr val="dk1"/>
              </a:buClr>
              <a:buSzPts val="1800"/>
              <a:buChar char="•"/>
              <a:defRPr/>
            </a:lvl4pPr>
            <a:lvl5pPr indent="-342900" lvl="4" marL="2286000" algn="l">
              <a:lnSpc>
                <a:spcPct val="90000"/>
              </a:lnSpc>
              <a:spcBef>
                <a:spcPts val="1350"/>
              </a:spcBef>
              <a:spcAft>
                <a:spcPts val="0"/>
              </a:spcAft>
              <a:buClr>
                <a:schemeClr val="dk1"/>
              </a:buClr>
              <a:buSzPts val="1800"/>
              <a:buChar char="•"/>
              <a:defRPr/>
            </a:lvl5pPr>
            <a:lvl6pPr indent="-342900" lvl="5" marL="2743200" algn="l">
              <a:lnSpc>
                <a:spcPct val="90000"/>
              </a:lnSpc>
              <a:spcBef>
                <a:spcPts val="1350"/>
              </a:spcBef>
              <a:spcAft>
                <a:spcPts val="0"/>
              </a:spcAft>
              <a:buClr>
                <a:schemeClr val="dk1"/>
              </a:buClr>
              <a:buSzPts val="1800"/>
              <a:buChar char="•"/>
              <a:defRPr/>
            </a:lvl6pPr>
            <a:lvl7pPr indent="-342900" lvl="6" marL="3200400" algn="l">
              <a:lnSpc>
                <a:spcPct val="90000"/>
              </a:lnSpc>
              <a:spcBef>
                <a:spcPts val="1350"/>
              </a:spcBef>
              <a:spcAft>
                <a:spcPts val="0"/>
              </a:spcAft>
              <a:buClr>
                <a:schemeClr val="dk1"/>
              </a:buClr>
              <a:buSzPts val="1800"/>
              <a:buChar char="•"/>
              <a:defRPr/>
            </a:lvl7pPr>
            <a:lvl8pPr indent="-342900" lvl="7" marL="3657600" algn="l">
              <a:lnSpc>
                <a:spcPct val="90000"/>
              </a:lnSpc>
              <a:spcBef>
                <a:spcPts val="1350"/>
              </a:spcBef>
              <a:spcAft>
                <a:spcPts val="0"/>
              </a:spcAft>
              <a:buClr>
                <a:schemeClr val="dk1"/>
              </a:buClr>
              <a:buSzPts val="1800"/>
              <a:buChar char="•"/>
              <a:defRPr/>
            </a:lvl8pPr>
            <a:lvl9pPr indent="-342900" lvl="8" marL="4114800" algn="l">
              <a:lnSpc>
                <a:spcPct val="90000"/>
              </a:lnSpc>
              <a:spcBef>
                <a:spcPts val="1350"/>
              </a:spcBef>
              <a:spcAft>
                <a:spcPts val="0"/>
              </a:spcAft>
              <a:buClr>
                <a:schemeClr val="dk1"/>
              </a:buClr>
              <a:buSzPts val="1800"/>
              <a:buChar char="•"/>
              <a:defRPr/>
            </a:lvl9pPr>
          </a:lstStyle>
          <a:p/>
        </p:txBody>
      </p:sp>
      <p:sp>
        <p:nvSpPr>
          <p:cNvPr id="28" name="Google Shape;28;p5"/>
          <p:cNvSpPr txBox="1"/>
          <p:nvPr>
            <p:ph idx="10" type="dt"/>
          </p:nvPr>
        </p:nvSpPr>
        <p:spPr>
          <a:xfrm>
            <a:off x="2263775" y="35594925"/>
            <a:ext cx="7405688" cy="20447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5"/>
          <p:cNvSpPr txBox="1"/>
          <p:nvPr>
            <p:ph idx="11" type="ftr"/>
          </p:nvPr>
        </p:nvSpPr>
        <p:spPr>
          <a:xfrm>
            <a:off x="10904538" y="35594925"/>
            <a:ext cx="11109325" cy="20447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
          <p:cNvSpPr txBox="1"/>
          <p:nvPr>
            <p:ph idx="12" type="sldNum"/>
          </p:nvPr>
        </p:nvSpPr>
        <p:spPr>
          <a:xfrm>
            <a:off x="23248938" y="35594925"/>
            <a:ext cx="7405687" cy="20447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 type="secHead">
  <p:cSld name="SECTION_HEADER">
    <p:spTree>
      <p:nvGrpSpPr>
        <p:cNvPr id="31" name="Shape 31"/>
        <p:cNvGrpSpPr/>
        <p:nvPr/>
      </p:nvGrpSpPr>
      <p:grpSpPr>
        <a:xfrm>
          <a:off x="0" y="0"/>
          <a:ext cx="0" cy="0"/>
          <a:chOff x="0" y="0"/>
          <a:chExt cx="0" cy="0"/>
        </a:xfrm>
      </p:grpSpPr>
      <p:sp>
        <p:nvSpPr>
          <p:cNvPr id="32" name="Google Shape;32;p6"/>
          <p:cNvSpPr txBox="1"/>
          <p:nvPr>
            <p:ph type="title"/>
          </p:nvPr>
        </p:nvSpPr>
        <p:spPr>
          <a:xfrm>
            <a:off x="2245995" y="9574536"/>
            <a:ext cx="28392119" cy="1597532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16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33" name="Google Shape;33;p6"/>
          <p:cNvSpPr txBox="1"/>
          <p:nvPr>
            <p:ph idx="1" type="body"/>
          </p:nvPr>
        </p:nvSpPr>
        <p:spPr>
          <a:xfrm>
            <a:off x="2245995" y="25700995"/>
            <a:ext cx="28392119" cy="840104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2700"/>
              </a:spcBef>
              <a:spcAft>
                <a:spcPts val="0"/>
              </a:spcAft>
              <a:buClr>
                <a:srgbClr val="888888"/>
              </a:buClr>
              <a:buSzPts val="6480"/>
              <a:buNone/>
              <a:defRPr sz="6480">
                <a:solidFill>
                  <a:srgbClr val="888888"/>
                </a:solidFill>
              </a:defRPr>
            </a:lvl1pPr>
            <a:lvl2pPr indent="-228600" lvl="1" marL="914400" algn="l">
              <a:lnSpc>
                <a:spcPct val="90000"/>
              </a:lnSpc>
              <a:spcBef>
                <a:spcPts val="1350"/>
              </a:spcBef>
              <a:spcAft>
                <a:spcPts val="0"/>
              </a:spcAft>
              <a:buClr>
                <a:srgbClr val="888888"/>
              </a:buClr>
              <a:buSzPts val="5400"/>
              <a:buNone/>
              <a:defRPr sz="5400">
                <a:solidFill>
                  <a:srgbClr val="888888"/>
                </a:solidFill>
              </a:defRPr>
            </a:lvl2pPr>
            <a:lvl3pPr indent="-228600" lvl="2" marL="1371600" algn="l">
              <a:lnSpc>
                <a:spcPct val="90000"/>
              </a:lnSpc>
              <a:spcBef>
                <a:spcPts val="1350"/>
              </a:spcBef>
              <a:spcAft>
                <a:spcPts val="0"/>
              </a:spcAft>
              <a:buClr>
                <a:srgbClr val="888888"/>
              </a:buClr>
              <a:buSzPts val="4860"/>
              <a:buNone/>
              <a:defRPr sz="4860">
                <a:solidFill>
                  <a:srgbClr val="888888"/>
                </a:solidFill>
              </a:defRPr>
            </a:lvl3pPr>
            <a:lvl4pPr indent="-228600" lvl="3" marL="1828800" algn="l">
              <a:lnSpc>
                <a:spcPct val="90000"/>
              </a:lnSpc>
              <a:spcBef>
                <a:spcPts val="1350"/>
              </a:spcBef>
              <a:spcAft>
                <a:spcPts val="0"/>
              </a:spcAft>
              <a:buClr>
                <a:srgbClr val="888888"/>
              </a:buClr>
              <a:buSzPts val="4320"/>
              <a:buNone/>
              <a:defRPr sz="4320">
                <a:solidFill>
                  <a:srgbClr val="888888"/>
                </a:solidFill>
              </a:defRPr>
            </a:lvl4pPr>
            <a:lvl5pPr indent="-228600" lvl="4" marL="2286000" algn="l">
              <a:lnSpc>
                <a:spcPct val="90000"/>
              </a:lnSpc>
              <a:spcBef>
                <a:spcPts val="1350"/>
              </a:spcBef>
              <a:spcAft>
                <a:spcPts val="0"/>
              </a:spcAft>
              <a:buClr>
                <a:srgbClr val="888888"/>
              </a:buClr>
              <a:buSzPts val="4320"/>
              <a:buNone/>
              <a:defRPr sz="4320">
                <a:solidFill>
                  <a:srgbClr val="888888"/>
                </a:solidFill>
              </a:defRPr>
            </a:lvl5pPr>
            <a:lvl6pPr indent="-228600" lvl="5" marL="2743200" algn="l">
              <a:lnSpc>
                <a:spcPct val="90000"/>
              </a:lnSpc>
              <a:spcBef>
                <a:spcPts val="1350"/>
              </a:spcBef>
              <a:spcAft>
                <a:spcPts val="0"/>
              </a:spcAft>
              <a:buClr>
                <a:srgbClr val="888888"/>
              </a:buClr>
              <a:buSzPts val="4320"/>
              <a:buNone/>
              <a:defRPr sz="4320">
                <a:solidFill>
                  <a:srgbClr val="888888"/>
                </a:solidFill>
              </a:defRPr>
            </a:lvl6pPr>
            <a:lvl7pPr indent="-228600" lvl="6" marL="3200400" algn="l">
              <a:lnSpc>
                <a:spcPct val="90000"/>
              </a:lnSpc>
              <a:spcBef>
                <a:spcPts val="1350"/>
              </a:spcBef>
              <a:spcAft>
                <a:spcPts val="0"/>
              </a:spcAft>
              <a:buClr>
                <a:srgbClr val="888888"/>
              </a:buClr>
              <a:buSzPts val="4320"/>
              <a:buNone/>
              <a:defRPr sz="4320">
                <a:solidFill>
                  <a:srgbClr val="888888"/>
                </a:solidFill>
              </a:defRPr>
            </a:lvl7pPr>
            <a:lvl8pPr indent="-228600" lvl="7" marL="3657600" algn="l">
              <a:lnSpc>
                <a:spcPct val="90000"/>
              </a:lnSpc>
              <a:spcBef>
                <a:spcPts val="1350"/>
              </a:spcBef>
              <a:spcAft>
                <a:spcPts val="0"/>
              </a:spcAft>
              <a:buClr>
                <a:srgbClr val="888888"/>
              </a:buClr>
              <a:buSzPts val="4320"/>
              <a:buNone/>
              <a:defRPr sz="4320">
                <a:solidFill>
                  <a:srgbClr val="888888"/>
                </a:solidFill>
              </a:defRPr>
            </a:lvl8pPr>
            <a:lvl9pPr indent="-228600" lvl="8" marL="4114800" algn="l">
              <a:lnSpc>
                <a:spcPct val="90000"/>
              </a:lnSpc>
              <a:spcBef>
                <a:spcPts val="1350"/>
              </a:spcBef>
              <a:spcAft>
                <a:spcPts val="0"/>
              </a:spcAft>
              <a:buClr>
                <a:srgbClr val="888888"/>
              </a:buClr>
              <a:buSzPts val="4320"/>
              <a:buNone/>
              <a:defRPr sz="4320">
                <a:solidFill>
                  <a:srgbClr val="888888"/>
                </a:solidFill>
              </a:defRPr>
            </a:lvl9pPr>
          </a:lstStyle>
          <a:p/>
        </p:txBody>
      </p:sp>
      <p:sp>
        <p:nvSpPr>
          <p:cNvPr id="34" name="Google Shape;34;p6"/>
          <p:cNvSpPr txBox="1"/>
          <p:nvPr>
            <p:ph idx="10" type="dt"/>
          </p:nvPr>
        </p:nvSpPr>
        <p:spPr>
          <a:xfrm>
            <a:off x="2263775" y="35594925"/>
            <a:ext cx="7405688" cy="20447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1" type="ftr"/>
          </p:nvPr>
        </p:nvSpPr>
        <p:spPr>
          <a:xfrm>
            <a:off x="10904538" y="35594925"/>
            <a:ext cx="11109325" cy="20447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6"/>
          <p:cNvSpPr txBox="1"/>
          <p:nvPr>
            <p:ph idx="12" type="sldNum"/>
          </p:nvPr>
        </p:nvSpPr>
        <p:spPr>
          <a:xfrm>
            <a:off x="23248938" y="35594925"/>
            <a:ext cx="7405687" cy="20447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 type="twoObj">
  <p:cSld name="TWO_OBJECTS">
    <p:spTree>
      <p:nvGrpSpPr>
        <p:cNvPr id="37" name="Shape 37"/>
        <p:cNvGrpSpPr/>
        <p:nvPr/>
      </p:nvGrpSpPr>
      <p:grpSpPr>
        <a:xfrm>
          <a:off x="0" y="0"/>
          <a:ext cx="0" cy="0"/>
          <a:chOff x="0" y="0"/>
          <a:chExt cx="0" cy="0"/>
        </a:xfrm>
      </p:grpSpPr>
      <p:sp>
        <p:nvSpPr>
          <p:cNvPr id="38" name="Google Shape;38;p7"/>
          <p:cNvSpPr txBox="1"/>
          <p:nvPr>
            <p:ph type="title"/>
          </p:nvPr>
        </p:nvSpPr>
        <p:spPr>
          <a:xfrm>
            <a:off x="2263775" y="2044700"/>
            <a:ext cx="28390849" cy="742315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39" name="Google Shape;39;p7"/>
          <p:cNvSpPr txBox="1"/>
          <p:nvPr>
            <p:ph idx="1" type="body"/>
          </p:nvPr>
        </p:nvSpPr>
        <p:spPr>
          <a:xfrm>
            <a:off x="2263140" y="10223500"/>
            <a:ext cx="13990321" cy="24367493"/>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2700"/>
              </a:spcBef>
              <a:spcAft>
                <a:spcPts val="0"/>
              </a:spcAft>
              <a:buClr>
                <a:schemeClr val="dk1"/>
              </a:buClr>
              <a:buSzPts val="1800"/>
              <a:buChar char="•"/>
              <a:defRPr/>
            </a:lvl1pPr>
            <a:lvl2pPr indent="-342900" lvl="1" marL="914400" algn="l">
              <a:lnSpc>
                <a:spcPct val="90000"/>
              </a:lnSpc>
              <a:spcBef>
                <a:spcPts val="1350"/>
              </a:spcBef>
              <a:spcAft>
                <a:spcPts val="0"/>
              </a:spcAft>
              <a:buClr>
                <a:schemeClr val="dk1"/>
              </a:buClr>
              <a:buSzPts val="1800"/>
              <a:buChar char="•"/>
              <a:defRPr/>
            </a:lvl2pPr>
            <a:lvl3pPr indent="-342900" lvl="2" marL="1371600" algn="l">
              <a:lnSpc>
                <a:spcPct val="90000"/>
              </a:lnSpc>
              <a:spcBef>
                <a:spcPts val="1350"/>
              </a:spcBef>
              <a:spcAft>
                <a:spcPts val="0"/>
              </a:spcAft>
              <a:buClr>
                <a:schemeClr val="dk1"/>
              </a:buClr>
              <a:buSzPts val="1800"/>
              <a:buChar char="•"/>
              <a:defRPr/>
            </a:lvl3pPr>
            <a:lvl4pPr indent="-342900" lvl="3" marL="1828800" algn="l">
              <a:lnSpc>
                <a:spcPct val="90000"/>
              </a:lnSpc>
              <a:spcBef>
                <a:spcPts val="1350"/>
              </a:spcBef>
              <a:spcAft>
                <a:spcPts val="0"/>
              </a:spcAft>
              <a:buClr>
                <a:schemeClr val="dk1"/>
              </a:buClr>
              <a:buSzPts val="1800"/>
              <a:buChar char="•"/>
              <a:defRPr/>
            </a:lvl4pPr>
            <a:lvl5pPr indent="-342900" lvl="4" marL="2286000" algn="l">
              <a:lnSpc>
                <a:spcPct val="90000"/>
              </a:lnSpc>
              <a:spcBef>
                <a:spcPts val="1350"/>
              </a:spcBef>
              <a:spcAft>
                <a:spcPts val="0"/>
              </a:spcAft>
              <a:buClr>
                <a:schemeClr val="dk1"/>
              </a:buClr>
              <a:buSzPts val="1800"/>
              <a:buChar char="•"/>
              <a:defRPr/>
            </a:lvl5pPr>
            <a:lvl6pPr indent="-342900" lvl="5" marL="2743200" algn="l">
              <a:lnSpc>
                <a:spcPct val="90000"/>
              </a:lnSpc>
              <a:spcBef>
                <a:spcPts val="1350"/>
              </a:spcBef>
              <a:spcAft>
                <a:spcPts val="0"/>
              </a:spcAft>
              <a:buClr>
                <a:schemeClr val="dk1"/>
              </a:buClr>
              <a:buSzPts val="1800"/>
              <a:buChar char="•"/>
              <a:defRPr/>
            </a:lvl6pPr>
            <a:lvl7pPr indent="-342900" lvl="6" marL="3200400" algn="l">
              <a:lnSpc>
                <a:spcPct val="90000"/>
              </a:lnSpc>
              <a:spcBef>
                <a:spcPts val="1350"/>
              </a:spcBef>
              <a:spcAft>
                <a:spcPts val="0"/>
              </a:spcAft>
              <a:buClr>
                <a:schemeClr val="dk1"/>
              </a:buClr>
              <a:buSzPts val="1800"/>
              <a:buChar char="•"/>
              <a:defRPr/>
            </a:lvl7pPr>
            <a:lvl8pPr indent="-342900" lvl="7" marL="3657600" algn="l">
              <a:lnSpc>
                <a:spcPct val="90000"/>
              </a:lnSpc>
              <a:spcBef>
                <a:spcPts val="1350"/>
              </a:spcBef>
              <a:spcAft>
                <a:spcPts val="0"/>
              </a:spcAft>
              <a:buClr>
                <a:schemeClr val="dk1"/>
              </a:buClr>
              <a:buSzPts val="1800"/>
              <a:buChar char="•"/>
              <a:defRPr/>
            </a:lvl8pPr>
            <a:lvl9pPr indent="-342900" lvl="8" marL="4114800" algn="l">
              <a:lnSpc>
                <a:spcPct val="90000"/>
              </a:lnSpc>
              <a:spcBef>
                <a:spcPts val="1350"/>
              </a:spcBef>
              <a:spcAft>
                <a:spcPts val="0"/>
              </a:spcAft>
              <a:buClr>
                <a:schemeClr val="dk1"/>
              </a:buClr>
              <a:buSzPts val="1800"/>
              <a:buChar char="•"/>
              <a:defRPr/>
            </a:lvl9pPr>
          </a:lstStyle>
          <a:p/>
        </p:txBody>
      </p:sp>
      <p:sp>
        <p:nvSpPr>
          <p:cNvPr id="40" name="Google Shape;40;p7"/>
          <p:cNvSpPr txBox="1"/>
          <p:nvPr>
            <p:ph idx="2" type="body"/>
          </p:nvPr>
        </p:nvSpPr>
        <p:spPr>
          <a:xfrm>
            <a:off x="16664941" y="10223500"/>
            <a:ext cx="13990321" cy="24367493"/>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2700"/>
              </a:spcBef>
              <a:spcAft>
                <a:spcPts val="0"/>
              </a:spcAft>
              <a:buClr>
                <a:schemeClr val="dk1"/>
              </a:buClr>
              <a:buSzPts val="1800"/>
              <a:buChar char="•"/>
              <a:defRPr/>
            </a:lvl1pPr>
            <a:lvl2pPr indent="-342900" lvl="1" marL="914400" algn="l">
              <a:lnSpc>
                <a:spcPct val="90000"/>
              </a:lnSpc>
              <a:spcBef>
                <a:spcPts val="1350"/>
              </a:spcBef>
              <a:spcAft>
                <a:spcPts val="0"/>
              </a:spcAft>
              <a:buClr>
                <a:schemeClr val="dk1"/>
              </a:buClr>
              <a:buSzPts val="1800"/>
              <a:buChar char="•"/>
              <a:defRPr/>
            </a:lvl2pPr>
            <a:lvl3pPr indent="-342900" lvl="2" marL="1371600" algn="l">
              <a:lnSpc>
                <a:spcPct val="90000"/>
              </a:lnSpc>
              <a:spcBef>
                <a:spcPts val="1350"/>
              </a:spcBef>
              <a:spcAft>
                <a:spcPts val="0"/>
              </a:spcAft>
              <a:buClr>
                <a:schemeClr val="dk1"/>
              </a:buClr>
              <a:buSzPts val="1800"/>
              <a:buChar char="•"/>
              <a:defRPr/>
            </a:lvl3pPr>
            <a:lvl4pPr indent="-342900" lvl="3" marL="1828800" algn="l">
              <a:lnSpc>
                <a:spcPct val="90000"/>
              </a:lnSpc>
              <a:spcBef>
                <a:spcPts val="1350"/>
              </a:spcBef>
              <a:spcAft>
                <a:spcPts val="0"/>
              </a:spcAft>
              <a:buClr>
                <a:schemeClr val="dk1"/>
              </a:buClr>
              <a:buSzPts val="1800"/>
              <a:buChar char="•"/>
              <a:defRPr/>
            </a:lvl4pPr>
            <a:lvl5pPr indent="-342900" lvl="4" marL="2286000" algn="l">
              <a:lnSpc>
                <a:spcPct val="90000"/>
              </a:lnSpc>
              <a:spcBef>
                <a:spcPts val="1350"/>
              </a:spcBef>
              <a:spcAft>
                <a:spcPts val="0"/>
              </a:spcAft>
              <a:buClr>
                <a:schemeClr val="dk1"/>
              </a:buClr>
              <a:buSzPts val="1800"/>
              <a:buChar char="•"/>
              <a:defRPr/>
            </a:lvl5pPr>
            <a:lvl6pPr indent="-342900" lvl="5" marL="2743200" algn="l">
              <a:lnSpc>
                <a:spcPct val="90000"/>
              </a:lnSpc>
              <a:spcBef>
                <a:spcPts val="1350"/>
              </a:spcBef>
              <a:spcAft>
                <a:spcPts val="0"/>
              </a:spcAft>
              <a:buClr>
                <a:schemeClr val="dk1"/>
              </a:buClr>
              <a:buSzPts val="1800"/>
              <a:buChar char="•"/>
              <a:defRPr/>
            </a:lvl6pPr>
            <a:lvl7pPr indent="-342900" lvl="6" marL="3200400" algn="l">
              <a:lnSpc>
                <a:spcPct val="90000"/>
              </a:lnSpc>
              <a:spcBef>
                <a:spcPts val="1350"/>
              </a:spcBef>
              <a:spcAft>
                <a:spcPts val="0"/>
              </a:spcAft>
              <a:buClr>
                <a:schemeClr val="dk1"/>
              </a:buClr>
              <a:buSzPts val="1800"/>
              <a:buChar char="•"/>
              <a:defRPr/>
            </a:lvl7pPr>
            <a:lvl8pPr indent="-342900" lvl="7" marL="3657600" algn="l">
              <a:lnSpc>
                <a:spcPct val="90000"/>
              </a:lnSpc>
              <a:spcBef>
                <a:spcPts val="1350"/>
              </a:spcBef>
              <a:spcAft>
                <a:spcPts val="0"/>
              </a:spcAft>
              <a:buClr>
                <a:schemeClr val="dk1"/>
              </a:buClr>
              <a:buSzPts val="1800"/>
              <a:buChar char="•"/>
              <a:defRPr/>
            </a:lvl8pPr>
            <a:lvl9pPr indent="-342900" lvl="8" marL="4114800" algn="l">
              <a:lnSpc>
                <a:spcPct val="90000"/>
              </a:lnSpc>
              <a:spcBef>
                <a:spcPts val="1350"/>
              </a:spcBef>
              <a:spcAft>
                <a:spcPts val="0"/>
              </a:spcAft>
              <a:buClr>
                <a:schemeClr val="dk1"/>
              </a:buClr>
              <a:buSzPts val="1800"/>
              <a:buChar char="•"/>
              <a:defRPr/>
            </a:lvl9pPr>
          </a:lstStyle>
          <a:p/>
        </p:txBody>
      </p:sp>
      <p:sp>
        <p:nvSpPr>
          <p:cNvPr id="41" name="Google Shape;41;p7"/>
          <p:cNvSpPr txBox="1"/>
          <p:nvPr>
            <p:ph idx="10" type="dt"/>
          </p:nvPr>
        </p:nvSpPr>
        <p:spPr>
          <a:xfrm>
            <a:off x="2263775" y="35594925"/>
            <a:ext cx="7405688" cy="20447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7"/>
          <p:cNvSpPr txBox="1"/>
          <p:nvPr>
            <p:ph idx="11" type="ftr"/>
          </p:nvPr>
        </p:nvSpPr>
        <p:spPr>
          <a:xfrm>
            <a:off x="10904538" y="35594925"/>
            <a:ext cx="11109325" cy="20447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2" type="sldNum"/>
          </p:nvPr>
        </p:nvSpPr>
        <p:spPr>
          <a:xfrm>
            <a:off x="23248938" y="35594925"/>
            <a:ext cx="7405687" cy="20447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_OBJECTS_WITH_TEXT" type="twoTxTwoObj">
  <p:cSld name="TWO_OBJECTS_WITH_TEXT">
    <p:spTree>
      <p:nvGrpSpPr>
        <p:cNvPr id="44" name="Shape 44"/>
        <p:cNvGrpSpPr/>
        <p:nvPr/>
      </p:nvGrpSpPr>
      <p:grpSpPr>
        <a:xfrm>
          <a:off x="0" y="0"/>
          <a:ext cx="0" cy="0"/>
          <a:chOff x="0" y="0"/>
          <a:chExt cx="0" cy="0"/>
        </a:xfrm>
      </p:grpSpPr>
      <p:sp>
        <p:nvSpPr>
          <p:cNvPr id="45" name="Google Shape;45;p8"/>
          <p:cNvSpPr txBox="1"/>
          <p:nvPr>
            <p:ph type="title"/>
          </p:nvPr>
        </p:nvSpPr>
        <p:spPr>
          <a:xfrm>
            <a:off x="2267428" y="2044703"/>
            <a:ext cx="28392119" cy="742315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46" name="Google Shape;46;p8"/>
          <p:cNvSpPr txBox="1"/>
          <p:nvPr>
            <p:ph idx="1" type="body"/>
          </p:nvPr>
        </p:nvSpPr>
        <p:spPr>
          <a:xfrm>
            <a:off x="2267429" y="9414513"/>
            <a:ext cx="13926025" cy="4613907"/>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2700"/>
              </a:spcBef>
              <a:spcAft>
                <a:spcPts val="0"/>
              </a:spcAft>
              <a:buClr>
                <a:schemeClr val="dk1"/>
              </a:buClr>
              <a:buSzPts val="6480"/>
              <a:buNone/>
              <a:defRPr b="1" sz="6480"/>
            </a:lvl1pPr>
            <a:lvl2pPr indent="-228600" lvl="1" marL="914400" algn="l">
              <a:lnSpc>
                <a:spcPct val="90000"/>
              </a:lnSpc>
              <a:spcBef>
                <a:spcPts val="1350"/>
              </a:spcBef>
              <a:spcAft>
                <a:spcPts val="0"/>
              </a:spcAft>
              <a:buClr>
                <a:schemeClr val="dk1"/>
              </a:buClr>
              <a:buSzPts val="5400"/>
              <a:buNone/>
              <a:defRPr b="1" sz="5400"/>
            </a:lvl2pPr>
            <a:lvl3pPr indent="-228600" lvl="2" marL="1371600" algn="l">
              <a:lnSpc>
                <a:spcPct val="90000"/>
              </a:lnSpc>
              <a:spcBef>
                <a:spcPts val="1350"/>
              </a:spcBef>
              <a:spcAft>
                <a:spcPts val="0"/>
              </a:spcAft>
              <a:buClr>
                <a:schemeClr val="dk1"/>
              </a:buClr>
              <a:buSzPts val="4860"/>
              <a:buNone/>
              <a:defRPr b="1" sz="4860"/>
            </a:lvl3pPr>
            <a:lvl4pPr indent="-228600" lvl="3" marL="1828800" algn="l">
              <a:lnSpc>
                <a:spcPct val="90000"/>
              </a:lnSpc>
              <a:spcBef>
                <a:spcPts val="1350"/>
              </a:spcBef>
              <a:spcAft>
                <a:spcPts val="0"/>
              </a:spcAft>
              <a:buClr>
                <a:schemeClr val="dk1"/>
              </a:buClr>
              <a:buSzPts val="4320"/>
              <a:buNone/>
              <a:defRPr b="1" sz="4320"/>
            </a:lvl4pPr>
            <a:lvl5pPr indent="-228600" lvl="4" marL="2286000" algn="l">
              <a:lnSpc>
                <a:spcPct val="90000"/>
              </a:lnSpc>
              <a:spcBef>
                <a:spcPts val="1350"/>
              </a:spcBef>
              <a:spcAft>
                <a:spcPts val="0"/>
              </a:spcAft>
              <a:buClr>
                <a:schemeClr val="dk1"/>
              </a:buClr>
              <a:buSzPts val="4320"/>
              <a:buNone/>
              <a:defRPr b="1" sz="4320"/>
            </a:lvl5pPr>
            <a:lvl6pPr indent="-228600" lvl="5" marL="2743200" algn="l">
              <a:lnSpc>
                <a:spcPct val="90000"/>
              </a:lnSpc>
              <a:spcBef>
                <a:spcPts val="1350"/>
              </a:spcBef>
              <a:spcAft>
                <a:spcPts val="0"/>
              </a:spcAft>
              <a:buClr>
                <a:schemeClr val="dk1"/>
              </a:buClr>
              <a:buSzPts val="4320"/>
              <a:buNone/>
              <a:defRPr b="1" sz="4320"/>
            </a:lvl6pPr>
            <a:lvl7pPr indent="-228600" lvl="6" marL="3200400" algn="l">
              <a:lnSpc>
                <a:spcPct val="90000"/>
              </a:lnSpc>
              <a:spcBef>
                <a:spcPts val="1350"/>
              </a:spcBef>
              <a:spcAft>
                <a:spcPts val="0"/>
              </a:spcAft>
              <a:buClr>
                <a:schemeClr val="dk1"/>
              </a:buClr>
              <a:buSzPts val="4320"/>
              <a:buNone/>
              <a:defRPr b="1" sz="4320"/>
            </a:lvl7pPr>
            <a:lvl8pPr indent="-228600" lvl="7" marL="3657600" algn="l">
              <a:lnSpc>
                <a:spcPct val="90000"/>
              </a:lnSpc>
              <a:spcBef>
                <a:spcPts val="1350"/>
              </a:spcBef>
              <a:spcAft>
                <a:spcPts val="0"/>
              </a:spcAft>
              <a:buClr>
                <a:schemeClr val="dk1"/>
              </a:buClr>
              <a:buSzPts val="4320"/>
              <a:buNone/>
              <a:defRPr b="1" sz="4320"/>
            </a:lvl8pPr>
            <a:lvl9pPr indent="-228600" lvl="8" marL="4114800" algn="l">
              <a:lnSpc>
                <a:spcPct val="90000"/>
              </a:lnSpc>
              <a:spcBef>
                <a:spcPts val="1350"/>
              </a:spcBef>
              <a:spcAft>
                <a:spcPts val="0"/>
              </a:spcAft>
              <a:buClr>
                <a:schemeClr val="dk1"/>
              </a:buClr>
              <a:buSzPts val="4320"/>
              <a:buNone/>
              <a:defRPr b="1" sz="4320"/>
            </a:lvl9pPr>
          </a:lstStyle>
          <a:p/>
        </p:txBody>
      </p:sp>
      <p:sp>
        <p:nvSpPr>
          <p:cNvPr id="47" name="Google Shape;47;p8"/>
          <p:cNvSpPr txBox="1"/>
          <p:nvPr>
            <p:ph idx="2" type="body"/>
          </p:nvPr>
        </p:nvSpPr>
        <p:spPr>
          <a:xfrm>
            <a:off x="2267429" y="14028420"/>
            <a:ext cx="13926025" cy="20633693"/>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2700"/>
              </a:spcBef>
              <a:spcAft>
                <a:spcPts val="0"/>
              </a:spcAft>
              <a:buClr>
                <a:schemeClr val="dk1"/>
              </a:buClr>
              <a:buSzPts val="1800"/>
              <a:buChar char="•"/>
              <a:defRPr/>
            </a:lvl1pPr>
            <a:lvl2pPr indent="-342900" lvl="1" marL="914400" algn="l">
              <a:lnSpc>
                <a:spcPct val="90000"/>
              </a:lnSpc>
              <a:spcBef>
                <a:spcPts val="1350"/>
              </a:spcBef>
              <a:spcAft>
                <a:spcPts val="0"/>
              </a:spcAft>
              <a:buClr>
                <a:schemeClr val="dk1"/>
              </a:buClr>
              <a:buSzPts val="1800"/>
              <a:buChar char="•"/>
              <a:defRPr/>
            </a:lvl2pPr>
            <a:lvl3pPr indent="-342900" lvl="2" marL="1371600" algn="l">
              <a:lnSpc>
                <a:spcPct val="90000"/>
              </a:lnSpc>
              <a:spcBef>
                <a:spcPts val="1350"/>
              </a:spcBef>
              <a:spcAft>
                <a:spcPts val="0"/>
              </a:spcAft>
              <a:buClr>
                <a:schemeClr val="dk1"/>
              </a:buClr>
              <a:buSzPts val="1800"/>
              <a:buChar char="•"/>
              <a:defRPr/>
            </a:lvl3pPr>
            <a:lvl4pPr indent="-342900" lvl="3" marL="1828800" algn="l">
              <a:lnSpc>
                <a:spcPct val="90000"/>
              </a:lnSpc>
              <a:spcBef>
                <a:spcPts val="1350"/>
              </a:spcBef>
              <a:spcAft>
                <a:spcPts val="0"/>
              </a:spcAft>
              <a:buClr>
                <a:schemeClr val="dk1"/>
              </a:buClr>
              <a:buSzPts val="1800"/>
              <a:buChar char="•"/>
              <a:defRPr/>
            </a:lvl4pPr>
            <a:lvl5pPr indent="-342900" lvl="4" marL="2286000" algn="l">
              <a:lnSpc>
                <a:spcPct val="90000"/>
              </a:lnSpc>
              <a:spcBef>
                <a:spcPts val="1350"/>
              </a:spcBef>
              <a:spcAft>
                <a:spcPts val="0"/>
              </a:spcAft>
              <a:buClr>
                <a:schemeClr val="dk1"/>
              </a:buClr>
              <a:buSzPts val="1800"/>
              <a:buChar char="•"/>
              <a:defRPr/>
            </a:lvl5pPr>
            <a:lvl6pPr indent="-342900" lvl="5" marL="2743200" algn="l">
              <a:lnSpc>
                <a:spcPct val="90000"/>
              </a:lnSpc>
              <a:spcBef>
                <a:spcPts val="1350"/>
              </a:spcBef>
              <a:spcAft>
                <a:spcPts val="0"/>
              </a:spcAft>
              <a:buClr>
                <a:schemeClr val="dk1"/>
              </a:buClr>
              <a:buSzPts val="1800"/>
              <a:buChar char="•"/>
              <a:defRPr/>
            </a:lvl6pPr>
            <a:lvl7pPr indent="-342900" lvl="6" marL="3200400" algn="l">
              <a:lnSpc>
                <a:spcPct val="90000"/>
              </a:lnSpc>
              <a:spcBef>
                <a:spcPts val="1350"/>
              </a:spcBef>
              <a:spcAft>
                <a:spcPts val="0"/>
              </a:spcAft>
              <a:buClr>
                <a:schemeClr val="dk1"/>
              </a:buClr>
              <a:buSzPts val="1800"/>
              <a:buChar char="•"/>
              <a:defRPr/>
            </a:lvl7pPr>
            <a:lvl8pPr indent="-342900" lvl="7" marL="3657600" algn="l">
              <a:lnSpc>
                <a:spcPct val="90000"/>
              </a:lnSpc>
              <a:spcBef>
                <a:spcPts val="1350"/>
              </a:spcBef>
              <a:spcAft>
                <a:spcPts val="0"/>
              </a:spcAft>
              <a:buClr>
                <a:schemeClr val="dk1"/>
              </a:buClr>
              <a:buSzPts val="1800"/>
              <a:buChar char="•"/>
              <a:defRPr/>
            </a:lvl8pPr>
            <a:lvl9pPr indent="-342900" lvl="8" marL="4114800" algn="l">
              <a:lnSpc>
                <a:spcPct val="90000"/>
              </a:lnSpc>
              <a:spcBef>
                <a:spcPts val="1350"/>
              </a:spcBef>
              <a:spcAft>
                <a:spcPts val="0"/>
              </a:spcAft>
              <a:buClr>
                <a:schemeClr val="dk1"/>
              </a:buClr>
              <a:buSzPts val="1800"/>
              <a:buChar char="•"/>
              <a:defRPr/>
            </a:lvl9pPr>
          </a:lstStyle>
          <a:p/>
        </p:txBody>
      </p:sp>
      <p:sp>
        <p:nvSpPr>
          <p:cNvPr id="48" name="Google Shape;48;p8"/>
          <p:cNvSpPr txBox="1"/>
          <p:nvPr>
            <p:ph idx="3" type="body"/>
          </p:nvPr>
        </p:nvSpPr>
        <p:spPr>
          <a:xfrm>
            <a:off x="16664941" y="9414513"/>
            <a:ext cx="13994608" cy="4613907"/>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2700"/>
              </a:spcBef>
              <a:spcAft>
                <a:spcPts val="0"/>
              </a:spcAft>
              <a:buClr>
                <a:schemeClr val="dk1"/>
              </a:buClr>
              <a:buSzPts val="6480"/>
              <a:buNone/>
              <a:defRPr b="1" sz="6480"/>
            </a:lvl1pPr>
            <a:lvl2pPr indent="-228600" lvl="1" marL="914400" algn="l">
              <a:lnSpc>
                <a:spcPct val="90000"/>
              </a:lnSpc>
              <a:spcBef>
                <a:spcPts val="1350"/>
              </a:spcBef>
              <a:spcAft>
                <a:spcPts val="0"/>
              </a:spcAft>
              <a:buClr>
                <a:schemeClr val="dk1"/>
              </a:buClr>
              <a:buSzPts val="5400"/>
              <a:buNone/>
              <a:defRPr b="1" sz="5400"/>
            </a:lvl2pPr>
            <a:lvl3pPr indent="-228600" lvl="2" marL="1371600" algn="l">
              <a:lnSpc>
                <a:spcPct val="90000"/>
              </a:lnSpc>
              <a:spcBef>
                <a:spcPts val="1350"/>
              </a:spcBef>
              <a:spcAft>
                <a:spcPts val="0"/>
              </a:spcAft>
              <a:buClr>
                <a:schemeClr val="dk1"/>
              </a:buClr>
              <a:buSzPts val="4860"/>
              <a:buNone/>
              <a:defRPr b="1" sz="4860"/>
            </a:lvl3pPr>
            <a:lvl4pPr indent="-228600" lvl="3" marL="1828800" algn="l">
              <a:lnSpc>
                <a:spcPct val="90000"/>
              </a:lnSpc>
              <a:spcBef>
                <a:spcPts val="1350"/>
              </a:spcBef>
              <a:spcAft>
                <a:spcPts val="0"/>
              </a:spcAft>
              <a:buClr>
                <a:schemeClr val="dk1"/>
              </a:buClr>
              <a:buSzPts val="4320"/>
              <a:buNone/>
              <a:defRPr b="1" sz="4320"/>
            </a:lvl4pPr>
            <a:lvl5pPr indent="-228600" lvl="4" marL="2286000" algn="l">
              <a:lnSpc>
                <a:spcPct val="90000"/>
              </a:lnSpc>
              <a:spcBef>
                <a:spcPts val="1350"/>
              </a:spcBef>
              <a:spcAft>
                <a:spcPts val="0"/>
              </a:spcAft>
              <a:buClr>
                <a:schemeClr val="dk1"/>
              </a:buClr>
              <a:buSzPts val="4320"/>
              <a:buNone/>
              <a:defRPr b="1" sz="4320"/>
            </a:lvl5pPr>
            <a:lvl6pPr indent="-228600" lvl="5" marL="2743200" algn="l">
              <a:lnSpc>
                <a:spcPct val="90000"/>
              </a:lnSpc>
              <a:spcBef>
                <a:spcPts val="1350"/>
              </a:spcBef>
              <a:spcAft>
                <a:spcPts val="0"/>
              </a:spcAft>
              <a:buClr>
                <a:schemeClr val="dk1"/>
              </a:buClr>
              <a:buSzPts val="4320"/>
              <a:buNone/>
              <a:defRPr b="1" sz="4320"/>
            </a:lvl6pPr>
            <a:lvl7pPr indent="-228600" lvl="6" marL="3200400" algn="l">
              <a:lnSpc>
                <a:spcPct val="90000"/>
              </a:lnSpc>
              <a:spcBef>
                <a:spcPts val="1350"/>
              </a:spcBef>
              <a:spcAft>
                <a:spcPts val="0"/>
              </a:spcAft>
              <a:buClr>
                <a:schemeClr val="dk1"/>
              </a:buClr>
              <a:buSzPts val="4320"/>
              <a:buNone/>
              <a:defRPr b="1" sz="4320"/>
            </a:lvl7pPr>
            <a:lvl8pPr indent="-228600" lvl="7" marL="3657600" algn="l">
              <a:lnSpc>
                <a:spcPct val="90000"/>
              </a:lnSpc>
              <a:spcBef>
                <a:spcPts val="1350"/>
              </a:spcBef>
              <a:spcAft>
                <a:spcPts val="0"/>
              </a:spcAft>
              <a:buClr>
                <a:schemeClr val="dk1"/>
              </a:buClr>
              <a:buSzPts val="4320"/>
              <a:buNone/>
              <a:defRPr b="1" sz="4320"/>
            </a:lvl8pPr>
            <a:lvl9pPr indent="-228600" lvl="8" marL="4114800" algn="l">
              <a:lnSpc>
                <a:spcPct val="90000"/>
              </a:lnSpc>
              <a:spcBef>
                <a:spcPts val="1350"/>
              </a:spcBef>
              <a:spcAft>
                <a:spcPts val="0"/>
              </a:spcAft>
              <a:buClr>
                <a:schemeClr val="dk1"/>
              </a:buClr>
              <a:buSzPts val="4320"/>
              <a:buNone/>
              <a:defRPr b="1" sz="4320"/>
            </a:lvl9pPr>
          </a:lstStyle>
          <a:p/>
        </p:txBody>
      </p:sp>
      <p:sp>
        <p:nvSpPr>
          <p:cNvPr id="49" name="Google Shape;49;p8"/>
          <p:cNvSpPr txBox="1"/>
          <p:nvPr>
            <p:ph idx="4" type="body"/>
          </p:nvPr>
        </p:nvSpPr>
        <p:spPr>
          <a:xfrm>
            <a:off x="16664941" y="14028420"/>
            <a:ext cx="13994608" cy="20633693"/>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2700"/>
              </a:spcBef>
              <a:spcAft>
                <a:spcPts val="0"/>
              </a:spcAft>
              <a:buClr>
                <a:schemeClr val="dk1"/>
              </a:buClr>
              <a:buSzPts val="1800"/>
              <a:buChar char="•"/>
              <a:defRPr/>
            </a:lvl1pPr>
            <a:lvl2pPr indent="-342900" lvl="1" marL="914400" algn="l">
              <a:lnSpc>
                <a:spcPct val="90000"/>
              </a:lnSpc>
              <a:spcBef>
                <a:spcPts val="1350"/>
              </a:spcBef>
              <a:spcAft>
                <a:spcPts val="0"/>
              </a:spcAft>
              <a:buClr>
                <a:schemeClr val="dk1"/>
              </a:buClr>
              <a:buSzPts val="1800"/>
              <a:buChar char="•"/>
              <a:defRPr/>
            </a:lvl2pPr>
            <a:lvl3pPr indent="-342900" lvl="2" marL="1371600" algn="l">
              <a:lnSpc>
                <a:spcPct val="90000"/>
              </a:lnSpc>
              <a:spcBef>
                <a:spcPts val="1350"/>
              </a:spcBef>
              <a:spcAft>
                <a:spcPts val="0"/>
              </a:spcAft>
              <a:buClr>
                <a:schemeClr val="dk1"/>
              </a:buClr>
              <a:buSzPts val="1800"/>
              <a:buChar char="•"/>
              <a:defRPr/>
            </a:lvl3pPr>
            <a:lvl4pPr indent="-342900" lvl="3" marL="1828800" algn="l">
              <a:lnSpc>
                <a:spcPct val="90000"/>
              </a:lnSpc>
              <a:spcBef>
                <a:spcPts val="1350"/>
              </a:spcBef>
              <a:spcAft>
                <a:spcPts val="0"/>
              </a:spcAft>
              <a:buClr>
                <a:schemeClr val="dk1"/>
              </a:buClr>
              <a:buSzPts val="1800"/>
              <a:buChar char="•"/>
              <a:defRPr/>
            </a:lvl4pPr>
            <a:lvl5pPr indent="-342900" lvl="4" marL="2286000" algn="l">
              <a:lnSpc>
                <a:spcPct val="90000"/>
              </a:lnSpc>
              <a:spcBef>
                <a:spcPts val="1350"/>
              </a:spcBef>
              <a:spcAft>
                <a:spcPts val="0"/>
              </a:spcAft>
              <a:buClr>
                <a:schemeClr val="dk1"/>
              </a:buClr>
              <a:buSzPts val="1800"/>
              <a:buChar char="•"/>
              <a:defRPr/>
            </a:lvl5pPr>
            <a:lvl6pPr indent="-342900" lvl="5" marL="2743200" algn="l">
              <a:lnSpc>
                <a:spcPct val="90000"/>
              </a:lnSpc>
              <a:spcBef>
                <a:spcPts val="1350"/>
              </a:spcBef>
              <a:spcAft>
                <a:spcPts val="0"/>
              </a:spcAft>
              <a:buClr>
                <a:schemeClr val="dk1"/>
              </a:buClr>
              <a:buSzPts val="1800"/>
              <a:buChar char="•"/>
              <a:defRPr/>
            </a:lvl6pPr>
            <a:lvl7pPr indent="-342900" lvl="6" marL="3200400" algn="l">
              <a:lnSpc>
                <a:spcPct val="90000"/>
              </a:lnSpc>
              <a:spcBef>
                <a:spcPts val="1350"/>
              </a:spcBef>
              <a:spcAft>
                <a:spcPts val="0"/>
              </a:spcAft>
              <a:buClr>
                <a:schemeClr val="dk1"/>
              </a:buClr>
              <a:buSzPts val="1800"/>
              <a:buChar char="•"/>
              <a:defRPr/>
            </a:lvl7pPr>
            <a:lvl8pPr indent="-342900" lvl="7" marL="3657600" algn="l">
              <a:lnSpc>
                <a:spcPct val="90000"/>
              </a:lnSpc>
              <a:spcBef>
                <a:spcPts val="1350"/>
              </a:spcBef>
              <a:spcAft>
                <a:spcPts val="0"/>
              </a:spcAft>
              <a:buClr>
                <a:schemeClr val="dk1"/>
              </a:buClr>
              <a:buSzPts val="1800"/>
              <a:buChar char="•"/>
              <a:defRPr/>
            </a:lvl8pPr>
            <a:lvl9pPr indent="-342900" lvl="8" marL="4114800" algn="l">
              <a:lnSpc>
                <a:spcPct val="90000"/>
              </a:lnSpc>
              <a:spcBef>
                <a:spcPts val="1350"/>
              </a:spcBef>
              <a:spcAft>
                <a:spcPts val="0"/>
              </a:spcAft>
              <a:buClr>
                <a:schemeClr val="dk1"/>
              </a:buClr>
              <a:buSzPts val="1800"/>
              <a:buChar char="•"/>
              <a:defRPr/>
            </a:lvl9pPr>
          </a:lstStyle>
          <a:p/>
        </p:txBody>
      </p:sp>
      <p:sp>
        <p:nvSpPr>
          <p:cNvPr id="50" name="Google Shape;50;p8"/>
          <p:cNvSpPr txBox="1"/>
          <p:nvPr>
            <p:ph idx="10" type="dt"/>
          </p:nvPr>
        </p:nvSpPr>
        <p:spPr>
          <a:xfrm>
            <a:off x="2263775" y="35594925"/>
            <a:ext cx="7405688" cy="20447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8"/>
          <p:cNvSpPr txBox="1"/>
          <p:nvPr>
            <p:ph idx="11" type="ftr"/>
          </p:nvPr>
        </p:nvSpPr>
        <p:spPr>
          <a:xfrm>
            <a:off x="10904538" y="35594925"/>
            <a:ext cx="11109325" cy="20447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8"/>
          <p:cNvSpPr txBox="1"/>
          <p:nvPr>
            <p:ph idx="12" type="sldNum"/>
          </p:nvPr>
        </p:nvSpPr>
        <p:spPr>
          <a:xfrm>
            <a:off x="23248938" y="35594925"/>
            <a:ext cx="7405687" cy="20447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ONLY" type="titleOnly">
  <p:cSld name="TITLE_ONLY">
    <p:spTree>
      <p:nvGrpSpPr>
        <p:cNvPr id="53" name="Shape 53"/>
        <p:cNvGrpSpPr/>
        <p:nvPr/>
      </p:nvGrpSpPr>
      <p:grpSpPr>
        <a:xfrm>
          <a:off x="0" y="0"/>
          <a:ext cx="0" cy="0"/>
          <a:chOff x="0" y="0"/>
          <a:chExt cx="0" cy="0"/>
        </a:xfrm>
      </p:grpSpPr>
      <p:sp>
        <p:nvSpPr>
          <p:cNvPr id="54" name="Google Shape;54;p9"/>
          <p:cNvSpPr txBox="1"/>
          <p:nvPr>
            <p:ph type="title"/>
          </p:nvPr>
        </p:nvSpPr>
        <p:spPr>
          <a:xfrm>
            <a:off x="2263775" y="2044700"/>
            <a:ext cx="28390849" cy="742315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55" name="Google Shape;55;p9"/>
          <p:cNvSpPr txBox="1"/>
          <p:nvPr>
            <p:ph idx="10" type="dt"/>
          </p:nvPr>
        </p:nvSpPr>
        <p:spPr>
          <a:xfrm>
            <a:off x="2263775" y="35594925"/>
            <a:ext cx="7405688" cy="20447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9"/>
          <p:cNvSpPr txBox="1"/>
          <p:nvPr>
            <p:ph idx="11" type="ftr"/>
          </p:nvPr>
        </p:nvSpPr>
        <p:spPr>
          <a:xfrm>
            <a:off x="10904538" y="35594925"/>
            <a:ext cx="11109325" cy="20447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txBox="1"/>
          <p:nvPr>
            <p:ph idx="12" type="sldNum"/>
          </p:nvPr>
        </p:nvSpPr>
        <p:spPr>
          <a:xfrm>
            <a:off x="23248938" y="35594925"/>
            <a:ext cx="7405687" cy="20447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_WITH_CAPTION_TEXT" type="objTx">
  <p:cSld name="OBJECT_WITH_CAPTION_TEXT">
    <p:spTree>
      <p:nvGrpSpPr>
        <p:cNvPr id="58" name="Shape 58"/>
        <p:cNvGrpSpPr/>
        <p:nvPr/>
      </p:nvGrpSpPr>
      <p:grpSpPr>
        <a:xfrm>
          <a:off x="0" y="0"/>
          <a:ext cx="0" cy="0"/>
          <a:chOff x="0" y="0"/>
          <a:chExt cx="0" cy="0"/>
        </a:xfrm>
      </p:grpSpPr>
      <p:sp>
        <p:nvSpPr>
          <p:cNvPr id="59" name="Google Shape;59;p10"/>
          <p:cNvSpPr txBox="1"/>
          <p:nvPr>
            <p:ph type="title"/>
          </p:nvPr>
        </p:nvSpPr>
        <p:spPr>
          <a:xfrm>
            <a:off x="2267429" y="2560320"/>
            <a:ext cx="10617040" cy="896112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864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60" name="Google Shape;60;p10"/>
          <p:cNvSpPr txBox="1"/>
          <p:nvPr>
            <p:ph idx="1" type="body"/>
          </p:nvPr>
        </p:nvSpPr>
        <p:spPr>
          <a:xfrm>
            <a:off x="13994608" y="5529583"/>
            <a:ext cx="16664939" cy="27292299"/>
          </a:xfrm>
          <a:prstGeom prst="rect">
            <a:avLst/>
          </a:prstGeom>
          <a:noFill/>
          <a:ln>
            <a:noFill/>
          </a:ln>
        </p:spPr>
        <p:txBody>
          <a:bodyPr anchorCtr="0" anchor="t" bIns="45700" lIns="91425" spcFirstLastPara="1" rIns="91425" wrap="square" tIns="45700">
            <a:noAutofit/>
          </a:bodyPr>
          <a:lstStyle>
            <a:lvl1pPr indent="-777240" lvl="0" marL="457200" algn="l">
              <a:lnSpc>
                <a:spcPct val="90000"/>
              </a:lnSpc>
              <a:spcBef>
                <a:spcPts val="2700"/>
              </a:spcBef>
              <a:spcAft>
                <a:spcPts val="0"/>
              </a:spcAft>
              <a:buClr>
                <a:schemeClr val="dk1"/>
              </a:buClr>
              <a:buSzPts val="8640"/>
              <a:buChar char="•"/>
              <a:defRPr sz="8640"/>
            </a:lvl1pPr>
            <a:lvl2pPr indent="-708660" lvl="1" marL="914400" algn="l">
              <a:lnSpc>
                <a:spcPct val="90000"/>
              </a:lnSpc>
              <a:spcBef>
                <a:spcPts val="1350"/>
              </a:spcBef>
              <a:spcAft>
                <a:spcPts val="0"/>
              </a:spcAft>
              <a:buClr>
                <a:schemeClr val="dk1"/>
              </a:buClr>
              <a:buSzPts val="7560"/>
              <a:buChar char="•"/>
              <a:defRPr sz="7560"/>
            </a:lvl2pPr>
            <a:lvl3pPr indent="-640080" lvl="2" marL="1371600" algn="l">
              <a:lnSpc>
                <a:spcPct val="90000"/>
              </a:lnSpc>
              <a:spcBef>
                <a:spcPts val="1350"/>
              </a:spcBef>
              <a:spcAft>
                <a:spcPts val="0"/>
              </a:spcAft>
              <a:buClr>
                <a:schemeClr val="dk1"/>
              </a:buClr>
              <a:buSzPts val="6480"/>
              <a:buChar char="•"/>
              <a:defRPr sz="6480"/>
            </a:lvl3pPr>
            <a:lvl4pPr indent="-571500" lvl="3" marL="1828800" algn="l">
              <a:lnSpc>
                <a:spcPct val="90000"/>
              </a:lnSpc>
              <a:spcBef>
                <a:spcPts val="1350"/>
              </a:spcBef>
              <a:spcAft>
                <a:spcPts val="0"/>
              </a:spcAft>
              <a:buClr>
                <a:schemeClr val="dk1"/>
              </a:buClr>
              <a:buSzPts val="5400"/>
              <a:buChar char="•"/>
              <a:defRPr sz="5400"/>
            </a:lvl4pPr>
            <a:lvl5pPr indent="-571500" lvl="4" marL="2286000" algn="l">
              <a:lnSpc>
                <a:spcPct val="90000"/>
              </a:lnSpc>
              <a:spcBef>
                <a:spcPts val="1350"/>
              </a:spcBef>
              <a:spcAft>
                <a:spcPts val="0"/>
              </a:spcAft>
              <a:buClr>
                <a:schemeClr val="dk1"/>
              </a:buClr>
              <a:buSzPts val="5400"/>
              <a:buChar char="•"/>
              <a:defRPr sz="5400"/>
            </a:lvl5pPr>
            <a:lvl6pPr indent="-571500" lvl="5" marL="2743200" algn="l">
              <a:lnSpc>
                <a:spcPct val="90000"/>
              </a:lnSpc>
              <a:spcBef>
                <a:spcPts val="1350"/>
              </a:spcBef>
              <a:spcAft>
                <a:spcPts val="0"/>
              </a:spcAft>
              <a:buClr>
                <a:schemeClr val="dk1"/>
              </a:buClr>
              <a:buSzPts val="5400"/>
              <a:buChar char="•"/>
              <a:defRPr sz="5400"/>
            </a:lvl6pPr>
            <a:lvl7pPr indent="-571500" lvl="6" marL="3200400" algn="l">
              <a:lnSpc>
                <a:spcPct val="90000"/>
              </a:lnSpc>
              <a:spcBef>
                <a:spcPts val="1350"/>
              </a:spcBef>
              <a:spcAft>
                <a:spcPts val="0"/>
              </a:spcAft>
              <a:buClr>
                <a:schemeClr val="dk1"/>
              </a:buClr>
              <a:buSzPts val="5400"/>
              <a:buChar char="•"/>
              <a:defRPr sz="5400"/>
            </a:lvl7pPr>
            <a:lvl8pPr indent="-571500" lvl="7" marL="3657600" algn="l">
              <a:lnSpc>
                <a:spcPct val="90000"/>
              </a:lnSpc>
              <a:spcBef>
                <a:spcPts val="1350"/>
              </a:spcBef>
              <a:spcAft>
                <a:spcPts val="0"/>
              </a:spcAft>
              <a:buClr>
                <a:schemeClr val="dk1"/>
              </a:buClr>
              <a:buSzPts val="5400"/>
              <a:buChar char="•"/>
              <a:defRPr sz="5400"/>
            </a:lvl8pPr>
            <a:lvl9pPr indent="-571500" lvl="8" marL="4114800" algn="l">
              <a:lnSpc>
                <a:spcPct val="90000"/>
              </a:lnSpc>
              <a:spcBef>
                <a:spcPts val="1350"/>
              </a:spcBef>
              <a:spcAft>
                <a:spcPts val="0"/>
              </a:spcAft>
              <a:buClr>
                <a:schemeClr val="dk1"/>
              </a:buClr>
              <a:buSzPts val="5400"/>
              <a:buChar char="•"/>
              <a:defRPr sz="5400"/>
            </a:lvl9pPr>
          </a:lstStyle>
          <a:p/>
        </p:txBody>
      </p:sp>
      <p:sp>
        <p:nvSpPr>
          <p:cNvPr id="61" name="Google Shape;61;p10"/>
          <p:cNvSpPr txBox="1"/>
          <p:nvPr>
            <p:ph idx="2" type="body"/>
          </p:nvPr>
        </p:nvSpPr>
        <p:spPr>
          <a:xfrm>
            <a:off x="2267429" y="11521440"/>
            <a:ext cx="10617040" cy="2134489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2700"/>
              </a:spcBef>
              <a:spcAft>
                <a:spcPts val="0"/>
              </a:spcAft>
              <a:buClr>
                <a:schemeClr val="dk1"/>
              </a:buClr>
              <a:buSzPts val="4320"/>
              <a:buNone/>
              <a:defRPr sz="4320"/>
            </a:lvl1pPr>
            <a:lvl2pPr indent="-228600" lvl="1" marL="914400" algn="l">
              <a:lnSpc>
                <a:spcPct val="90000"/>
              </a:lnSpc>
              <a:spcBef>
                <a:spcPts val="1350"/>
              </a:spcBef>
              <a:spcAft>
                <a:spcPts val="0"/>
              </a:spcAft>
              <a:buClr>
                <a:schemeClr val="dk1"/>
              </a:buClr>
              <a:buSzPts val="3780"/>
              <a:buNone/>
              <a:defRPr sz="3780"/>
            </a:lvl2pPr>
            <a:lvl3pPr indent="-228600" lvl="2" marL="1371600" algn="l">
              <a:lnSpc>
                <a:spcPct val="90000"/>
              </a:lnSpc>
              <a:spcBef>
                <a:spcPts val="1350"/>
              </a:spcBef>
              <a:spcAft>
                <a:spcPts val="0"/>
              </a:spcAft>
              <a:buClr>
                <a:schemeClr val="dk1"/>
              </a:buClr>
              <a:buSzPts val="3240"/>
              <a:buNone/>
              <a:defRPr sz="3240"/>
            </a:lvl3pPr>
            <a:lvl4pPr indent="-228600" lvl="3" marL="1828800" algn="l">
              <a:lnSpc>
                <a:spcPct val="90000"/>
              </a:lnSpc>
              <a:spcBef>
                <a:spcPts val="1350"/>
              </a:spcBef>
              <a:spcAft>
                <a:spcPts val="0"/>
              </a:spcAft>
              <a:buClr>
                <a:schemeClr val="dk1"/>
              </a:buClr>
              <a:buSzPts val="2700"/>
              <a:buNone/>
              <a:defRPr sz="2700"/>
            </a:lvl4pPr>
            <a:lvl5pPr indent="-228600" lvl="4" marL="2286000" algn="l">
              <a:lnSpc>
                <a:spcPct val="90000"/>
              </a:lnSpc>
              <a:spcBef>
                <a:spcPts val="1350"/>
              </a:spcBef>
              <a:spcAft>
                <a:spcPts val="0"/>
              </a:spcAft>
              <a:buClr>
                <a:schemeClr val="dk1"/>
              </a:buClr>
              <a:buSzPts val="2700"/>
              <a:buNone/>
              <a:defRPr sz="2700"/>
            </a:lvl5pPr>
            <a:lvl6pPr indent="-228600" lvl="5" marL="2743200" algn="l">
              <a:lnSpc>
                <a:spcPct val="90000"/>
              </a:lnSpc>
              <a:spcBef>
                <a:spcPts val="1350"/>
              </a:spcBef>
              <a:spcAft>
                <a:spcPts val="0"/>
              </a:spcAft>
              <a:buClr>
                <a:schemeClr val="dk1"/>
              </a:buClr>
              <a:buSzPts val="2700"/>
              <a:buNone/>
              <a:defRPr sz="2700"/>
            </a:lvl6pPr>
            <a:lvl7pPr indent="-228600" lvl="6" marL="3200400" algn="l">
              <a:lnSpc>
                <a:spcPct val="90000"/>
              </a:lnSpc>
              <a:spcBef>
                <a:spcPts val="1350"/>
              </a:spcBef>
              <a:spcAft>
                <a:spcPts val="0"/>
              </a:spcAft>
              <a:buClr>
                <a:schemeClr val="dk1"/>
              </a:buClr>
              <a:buSzPts val="2700"/>
              <a:buNone/>
              <a:defRPr sz="2700"/>
            </a:lvl7pPr>
            <a:lvl8pPr indent="-228600" lvl="7" marL="3657600" algn="l">
              <a:lnSpc>
                <a:spcPct val="90000"/>
              </a:lnSpc>
              <a:spcBef>
                <a:spcPts val="1350"/>
              </a:spcBef>
              <a:spcAft>
                <a:spcPts val="0"/>
              </a:spcAft>
              <a:buClr>
                <a:schemeClr val="dk1"/>
              </a:buClr>
              <a:buSzPts val="2700"/>
              <a:buNone/>
              <a:defRPr sz="2700"/>
            </a:lvl8pPr>
            <a:lvl9pPr indent="-228600" lvl="8" marL="4114800" algn="l">
              <a:lnSpc>
                <a:spcPct val="90000"/>
              </a:lnSpc>
              <a:spcBef>
                <a:spcPts val="1350"/>
              </a:spcBef>
              <a:spcAft>
                <a:spcPts val="0"/>
              </a:spcAft>
              <a:buClr>
                <a:schemeClr val="dk1"/>
              </a:buClr>
              <a:buSzPts val="2700"/>
              <a:buNone/>
              <a:defRPr sz="2700"/>
            </a:lvl9pPr>
          </a:lstStyle>
          <a:p/>
        </p:txBody>
      </p:sp>
      <p:sp>
        <p:nvSpPr>
          <p:cNvPr id="62" name="Google Shape;62;p10"/>
          <p:cNvSpPr txBox="1"/>
          <p:nvPr>
            <p:ph idx="10" type="dt"/>
          </p:nvPr>
        </p:nvSpPr>
        <p:spPr>
          <a:xfrm>
            <a:off x="2263775" y="35594925"/>
            <a:ext cx="7405688" cy="20447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0"/>
          <p:cNvSpPr txBox="1"/>
          <p:nvPr>
            <p:ph idx="11" type="ftr"/>
          </p:nvPr>
        </p:nvSpPr>
        <p:spPr>
          <a:xfrm>
            <a:off x="10904538" y="35594925"/>
            <a:ext cx="11109325" cy="20447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0"/>
          <p:cNvSpPr txBox="1"/>
          <p:nvPr>
            <p:ph idx="12" type="sldNum"/>
          </p:nvPr>
        </p:nvSpPr>
        <p:spPr>
          <a:xfrm>
            <a:off x="23248938" y="35594925"/>
            <a:ext cx="7405687" cy="20447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_WITH_CAPTION_TEXT" type="picTx">
  <p:cSld name="PICTURE_WITH_CAPTION_TEXT">
    <p:spTree>
      <p:nvGrpSpPr>
        <p:cNvPr id="65" name="Shape 65"/>
        <p:cNvGrpSpPr/>
        <p:nvPr/>
      </p:nvGrpSpPr>
      <p:grpSpPr>
        <a:xfrm>
          <a:off x="0" y="0"/>
          <a:ext cx="0" cy="0"/>
          <a:chOff x="0" y="0"/>
          <a:chExt cx="0" cy="0"/>
        </a:xfrm>
      </p:grpSpPr>
      <p:sp>
        <p:nvSpPr>
          <p:cNvPr id="66" name="Google Shape;66;p11"/>
          <p:cNvSpPr txBox="1"/>
          <p:nvPr>
            <p:ph type="title"/>
          </p:nvPr>
        </p:nvSpPr>
        <p:spPr>
          <a:xfrm>
            <a:off x="2267429" y="2560320"/>
            <a:ext cx="10617040" cy="896112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SzPts val="1400"/>
              <a:buNone/>
              <a:defRPr sz="864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67" name="Google Shape;67;p11"/>
          <p:cNvSpPr/>
          <p:nvPr>
            <p:ph idx="2" type="pic"/>
          </p:nvPr>
        </p:nvSpPr>
        <p:spPr>
          <a:xfrm>
            <a:off x="13994608" y="5529583"/>
            <a:ext cx="16664939" cy="27292299"/>
          </a:xfrm>
          <a:prstGeom prst="rect">
            <a:avLst/>
          </a:prstGeom>
          <a:noFill/>
          <a:ln>
            <a:noFill/>
          </a:ln>
        </p:spPr>
      </p:sp>
      <p:sp>
        <p:nvSpPr>
          <p:cNvPr id="68" name="Google Shape;68;p11"/>
          <p:cNvSpPr txBox="1"/>
          <p:nvPr>
            <p:ph idx="1" type="body"/>
          </p:nvPr>
        </p:nvSpPr>
        <p:spPr>
          <a:xfrm>
            <a:off x="2267429" y="11521440"/>
            <a:ext cx="10617040" cy="2134489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2700"/>
              </a:spcBef>
              <a:spcAft>
                <a:spcPts val="0"/>
              </a:spcAft>
              <a:buClr>
                <a:schemeClr val="dk1"/>
              </a:buClr>
              <a:buSzPts val="4320"/>
              <a:buNone/>
              <a:defRPr sz="4320"/>
            </a:lvl1pPr>
            <a:lvl2pPr indent="-228600" lvl="1" marL="914400" algn="l">
              <a:lnSpc>
                <a:spcPct val="90000"/>
              </a:lnSpc>
              <a:spcBef>
                <a:spcPts val="1350"/>
              </a:spcBef>
              <a:spcAft>
                <a:spcPts val="0"/>
              </a:spcAft>
              <a:buClr>
                <a:schemeClr val="dk1"/>
              </a:buClr>
              <a:buSzPts val="3780"/>
              <a:buNone/>
              <a:defRPr sz="3780"/>
            </a:lvl2pPr>
            <a:lvl3pPr indent="-228600" lvl="2" marL="1371600" algn="l">
              <a:lnSpc>
                <a:spcPct val="90000"/>
              </a:lnSpc>
              <a:spcBef>
                <a:spcPts val="1350"/>
              </a:spcBef>
              <a:spcAft>
                <a:spcPts val="0"/>
              </a:spcAft>
              <a:buClr>
                <a:schemeClr val="dk1"/>
              </a:buClr>
              <a:buSzPts val="3240"/>
              <a:buNone/>
              <a:defRPr sz="3240"/>
            </a:lvl3pPr>
            <a:lvl4pPr indent="-228600" lvl="3" marL="1828800" algn="l">
              <a:lnSpc>
                <a:spcPct val="90000"/>
              </a:lnSpc>
              <a:spcBef>
                <a:spcPts val="1350"/>
              </a:spcBef>
              <a:spcAft>
                <a:spcPts val="0"/>
              </a:spcAft>
              <a:buClr>
                <a:schemeClr val="dk1"/>
              </a:buClr>
              <a:buSzPts val="2700"/>
              <a:buNone/>
              <a:defRPr sz="2700"/>
            </a:lvl4pPr>
            <a:lvl5pPr indent="-228600" lvl="4" marL="2286000" algn="l">
              <a:lnSpc>
                <a:spcPct val="90000"/>
              </a:lnSpc>
              <a:spcBef>
                <a:spcPts val="1350"/>
              </a:spcBef>
              <a:spcAft>
                <a:spcPts val="0"/>
              </a:spcAft>
              <a:buClr>
                <a:schemeClr val="dk1"/>
              </a:buClr>
              <a:buSzPts val="2700"/>
              <a:buNone/>
              <a:defRPr sz="2700"/>
            </a:lvl5pPr>
            <a:lvl6pPr indent="-228600" lvl="5" marL="2743200" algn="l">
              <a:lnSpc>
                <a:spcPct val="90000"/>
              </a:lnSpc>
              <a:spcBef>
                <a:spcPts val="1350"/>
              </a:spcBef>
              <a:spcAft>
                <a:spcPts val="0"/>
              </a:spcAft>
              <a:buClr>
                <a:schemeClr val="dk1"/>
              </a:buClr>
              <a:buSzPts val="2700"/>
              <a:buNone/>
              <a:defRPr sz="2700"/>
            </a:lvl6pPr>
            <a:lvl7pPr indent="-228600" lvl="6" marL="3200400" algn="l">
              <a:lnSpc>
                <a:spcPct val="90000"/>
              </a:lnSpc>
              <a:spcBef>
                <a:spcPts val="1350"/>
              </a:spcBef>
              <a:spcAft>
                <a:spcPts val="0"/>
              </a:spcAft>
              <a:buClr>
                <a:schemeClr val="dk1"/>
              </a:buClr>
              <a:buSzPts val="2700"/>
              <a:buNone/>
              <a:defRPr sz="2700"/>
            </a:lvl7pPr>
            <a:lvl8pPr indent="-228600" lvl="7" marL="3657600" algn="l">
              <a:lnSpc>
                <a:spcPct val="90000"/>
              </a:lnSpc>
              <a:spcBef>
                <a:spcPts val="1350"/>
              </a:spcBef>
              <a:spcAft>
                <a:spcPts val="0"/>
              </a:spcAft>
              <a:buClr>
                <a:schemeClr val="dk1"/>
              </a:buClr>
              <a:buSzPts val="2700"/>
              <a:buNone/>
              <a:defRPr sz="2700"/>
            </a:lvl8pPr>
            <a:lvl9pPr indent="-228600" lvl="8" marL="4114800" algn="l">
              <a:lnSpc>
                <a:spcPct val="90000"/>
              </a:lnSpc>
              <a:spcBef>
                <a:spcPts val="1350"/>
              </a:spcBef>
              <a:spcAft>
                <a:spcPts val="0"/>
              </a:spcAft>
              <a:buClr>
                <a:schemeClr val="dk1"/>
              </a:buClr>
              <a:buSzPts val="2700"/>
              <a:buNone/>
              <a:defRPr sz="2700"/>
            </a:lvl9pPr>
          </a:lstStyle>
          <a:p/>
        </p:txBody>
      </p:sp>
      <p:sp>
        <p:nvSpPr>
          <p:cNvPr id="69" name="Google Shape;69;p11"/>
          <p:cNvSpPr txBox="1"/>
          <p:nvPr>
            <p:ph idx="10" type="dt"/>
          </p:nvPr>
        </p:nvSpPr>
        <p:spPr>
          <a:xfrm>
            <a:off x="2263775" y="35594925"/>
            <a:ext cx="7405688" cy="20447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1" type="ftr"/>
          </p:nvPr>
        </p:nvSpPr>
        <p:spPr>
          <a:xfrm>
            <a:off x="10904538" y="35594925"/>
            <a:ext cx="11109325" cy="20447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1"/>
          <p:cNvSpPr txBox="1"/>
          <p:nvPr>
            <p:ph idx="12" type="sldNum"/>
          </p:nvPr>
        </p:nvSpPr>
        <p:spPr>
          <a:xfrm>
            <a:off x="23248938" y="35594925"/>
            <a:ext cx="7405687" cy="20447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_TEXT" type="vertTx">
  <p:cSld name="VERTICAL_TEXT">
    <p:spTree>
      <p:nvGrpSpPr>
        <p:cNvPr id="72" name="Shape 72"/>
        <p:cNvGrpSpPr/>
        <p:nvPr/>
      </p:nvGrpSpPr>
      <p:grpSpPr>
        <a:xfrm>
          <a:off x="0" y="0"/>
          <a:ext cx="0" cy="0"/>
          <a:chOff x="0" y="0"/>
          <a:chExt cx="0" cy="0"/>
        </a:xfrm>
      </p:grpSpPr>
      <p:sp>
        <p:nvSpPr>
          <p:cNvPr id="73" name="Google Shape;73;p12"/>
          <p:cNvSpPr txBox="1"/>
          <p:nvPr>
            <p:ph type="title"/>
          </p:nvPr>
        </p:nvSpPr>
        <p:spPr>
          <a:xfrm>
            <a:off x="2263775" y="2044700"/>
            <a:ext cx="28390849" cy="742315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74" name="Google Shape;74;p12"/>
          <p:cNvSpPr txBox="1"/>
          <p:nvPr>
            <p:ph idx="1" type="body"/>
          </p:nvPr>
        </p:nvSpPr>
        <p:spPr>
          <a:xfrm rot="5400000">
            <a:off x="4275138" y="8212138"/>
            <a:ext cx="24368125" cy="28390849"/>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2700"/>
              </a:spcBef>
              <a:spcAft>
                <a:spcPts val="0"/>
              </a:spcAft>
              <a:buClr>
                <a:schemeClr val="dk1"/>
              </a:buClr>
              <a:buSzPts val="1800"/>
              <a:buChar char="•"/>
              <a:defRPr/>
            </a:lvl1pPr>
            <a:lvl2pPr indent="-342900" lvl="1" marL="914400" algn="l">
              <a:lnSpc>
                <a:spcPct val="90000"/>
              </a:lnSpc>
              <a:spcBef>
                <a:spcPts val="1350"/>
              </a:spcBef>
              <a:spcAft>
                <a:spcPts val="0"/>
              </a:spcAft>
              <a:buClr>
                <a:schemeClr val="dk1"/>
              </a:buClr>
              <a:buSzPts val="1800"/>
              <a:buChar char="•"/>
              <a:defRPr/>
            </a:lvl2pPr>
            <a:lvl3pPr indent="-342900" lvl="2" marL="1371600" algn="l">
              <a:lnSpc>
                <a:spcPct val="90000"/>
              </a:lnSpc>
              <a:spcBef>
                <a:spcPts val="1350"/>
              </a:spcBef>
              <a:spcAft>
                <a:spcPts val="0"/>
              </a:spcAft>
              <a:buClr>
                <a:schemeClr val="dk1"/>
              </a:buClr>
              <a:buSzPts val="1800"/>
              <a:buChar char="•"/>
              <a:defRPr/>
            </a:lvl3pPr>
            <a:lvl4pPr indent="-342900" lvl="3" marL="1828800" algn="l">
              <a:lnSpc>
                <a:spcPct val="90000"/>
              </a:lnSpc>
              <a:spcBef>
                <a:spcPts val="1350"/>
              </a:spcBef>
              <a:spcAft>
                <a:spcPts val="0"/>
              </a:spcAft>
              <a:buClr>
                <a:schemeClr val="dk1"/>
              </a:buClr>
              <a:buSzPts val="1800"/>
              <a:buChar char="•"/>
              <a:defRPr/>
            </a:lvl4pPr>
            <a:lvl5pPr indent="-342900" lvl="4" marL="2286000" algn="l">
              <a:lnSpc>
                <a:spcPct val="90000"/>
              </a:lnSpc>
              <a:spcBef>
                <a:spcPts val="1350"/>
              </a:spcBef>
              <a:spcAft>
                <a:spcPts val="0"/>
              </a:spcAft>
              <a:buClr>
                <a:schemeClr val="dk1"/>
              </a:buClr>
              <a:buSzPts val="1800"/>
              <a:buChar char="•"/>
              <a:defRPr/>
            </a:lvl5pPr>
            <a:lvl6pPr indent="-342900" lvl="5" marL="2743200" algn="l">
              <a:lnSpc>
                <a:spcPct val="90000"/>
              </a:lnSpc>
              <a:spcBef>
                <a:spcPts val="1350"/>
              </a:spcBef>
              <a:spcAft>
                <a:spcPts val="0"/>
              </a:spcAft>
              <a:buClr>
                <a:schemeClr val="dk1"/>
              </a:buClr>
              <a:buSzPts val="1800"/>
              <a:buChar char="•"/>
              <a:defRPr/>
            </a:lvl6pPr>
            <a:lvl7pPr indent="-342900" lvl="6" marL="3200400" algn="l">
              <a:lnSpc>
                <a:spcPct val="90000"/>
              </a:lnSpc>
              <a:spcBef>
                <a:spcPts val="1350"/>
              </a:spcBef>
              <a:spcAft>
                <a:spcPts val="0"/>
              </a:spcAft>
              <a:buClr>
                <a:schemeClr val="dk1"/>
              </a:buClr>
              <a:buSzPts val="1800"/>
              <a:buChar char="•"/>
              <a:defRPr/>
            </a:lvl7pPr>
            <a:lvl8pPr indent="-342900" lvl="7" marL="3657600" algn="l">
              <a:lnSpc>
                <a:spcPct val="90000"/>
              </a:lnSpc>
              <a:spcBef>
                <a:spcPts val="1350"/>
              </a:spcBef>
              <a:spcAft>
                <a:spcPts val="0"/>
              </a:spcAft>
              <a:buClr>
                <a:schemeClr val="dk1"/>
              </a:buClr>
              <a:buSzPts val="1800"/>
              <a:buChar char="•"/>
              <a:defRPr/>
            </a:lvl8pPr>
            <a:lvl9pPr indent="-342900" lvl="8" marL="4114800" algn="l">
              <a:lnSpc>
                <a:spcPct val="90000"/>
              </a:lnSpc>
              <a:spcBef>
                <a:spcPts val="1350"/>
              </a:spcBef>
              <a:spcAft>
                <a:spcPts val="0"/>
              </a:spcAft>
              <a:buClr>
                <a:schemeClr val="dk1"/>
              </a:buClr>
              <a:buSzPts val="1800"/>
              <a:buChar char="•"/>
              <a:defRPr/>
            </a:lvl9pPr>
          </a:lstStyle>
          <a:p/>
        </p:txBody>
      </p:sp>
      <p:sp>
        <p:nvSpPr>
          <p:cNvPr id="75" name="Google Shape;75;p12"/>
          <p:cNvSpPr txBox="1"/>
          <p:nvPr>
            <p:ph idx="10" type="dt"/>
          </p:nvPr>
        </p:nvSpPr>
        <p:spPr>
          <a:xfrm>
            <a:off x="2263775" y="35594925"/>
            <a:ext cx="7405688" cy="20447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2"/>
          <p:cNvSpPr txBox="1"/>
          <p:nvPr>
            <p:ph idx="11" type="ftr"/>
          </p:nvPr>
        </p:nvSpPr>
        <p:spPr>
          <a:xfrm>
            <a:off x="10904538" y="35594925"/>
            <a:ext cx="11109325" cy="20447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2"/>
          <p:cNvSpPr txBox="1"/>
          <p:nvPr>
            <p:ph idx="12" type="sldNum"/>
          </p:nvPr>
        </p:nvSpPr>
        <p:spPr>
          <a:xfrm>
            <a:off x="23248938" y="35594925"/>
            <a:ext cx="7405687" cy="20447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_TITLE_AND_VERTICAL_TEXT" type="vertTitleAndTx">
  <p:cSld name="VERTICAL_TITLE_AND_VERTICAL_TEXT">
    <p:spTree>
      <p:nvGrpSpPr>
        <p:cNvPr id="78" name="Shape 78"/>
        <p:cNvGrpSpPr/>
        <p:nvPr/>
      </p:nvGrpSpPr>
      <p:grpSpPr>
        <a:xfrm>
          <a:off x="0" y="0"/>
          <a:ext cx="0" cy="0"/>
          <a:chOff x="0" y="0"/>
          <a:chExt cx="0" cy="0"/>
        </a:xfrm>
      </p:grpSpPr>
      <p:sp>
        <p:nvSpPr>
          <p:cNvPr id="79" name="Google Shape;79;p13"/>
          <p:cNvSpPr txBox="1"/>
          <p:nvPr>
            <p:ph type="title"/>
          </p:nvPr>
        </p:nvSpPr>
        <p:spPr>
          <a:xfrm rot="5400000">
            <a:off x="10833098" y="14768832"/>
            <a:ext cx="32546293" cy="709803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p:txBody>
      </p:sp>
      <p:sp>
        <p:nvSpPr>
          <p:cNvPr id="80" name="Google Shape;80;p13"/>
          <p:cNvSpPr txBox="1"/>
          <p:nvPr>
            <p:ph idx="1" type="body"/>
          </p:nvPr>
        </p:nvSpPr>
        <p:spPr>
          <a:xfrm rot="5400000">
            <a:off x="-3568701" y="7876542"/>
            <a:ext cx="32546293" cy="20882609"/>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2700"/>
              </a:spcBef>
              <a:spcAft>
                <a:spcPts val="0"/>
              </a:spcAft>
              <a:buClr>
                <a:schemeClr val="dk1"/>
              </a:buClr>
              <a:buSzPts val="1800"/>
              <a:buChar char="•"/>
              <a:defRPr/>
            </a:lvl1pPr>
            <a:lvl2pPr indent="-342900" lvl="1" marL="914400" algn="l">
              <a:lnSpc>
                <a:spcPct val="90000"/>
              </a:lnSpc>
              <a:spcBef>
                <a:spcPts val="1350"/>
              </a:spcBef>
              <a:spcAft>
                <a:spcPts val="0"/>
              </a:spcAft>
              <a:buClr>
                <a:schemeClr val="dk1"/>
              </a:buClr>
              <a:buSzPts val="1800"/>
              <a:buChar char="•"/>
              <a:defRPr/>
            </a:lvl2pPr>
            <a:lvl3pPr indent="-342900" lvl="2" marL="1371600" algn="l">
              <a:lnSpc>
                <a:spcPct val="90000"/>
              </a:lnSpc>
              <a:spcBef>
                <a:spcPts val="1350"/>
              </a:spcBef>
              <a:spcAft>
                <a:spcPts val="0"/>
              </a:spcAft>
              <a:buClr>
                <a:schemeClr val="dk1"/>
              </a:buClr>
              <a:buSzPts val="1800"/>
              <a:buChar char="•"/>
              <a:defRPr/>
            </a:lvl3pPr>
            <a:lvl4pPr indent="-342900" lvl="3" marL="1828800" algn="l">
              <a:lnSpc>
                <a:spcPct val="90000"/>
              </a:lnSpc>
              <a:spcBef>
                <a:spcPts val="1350"/>
              </a:spcBef>
              <a:spcAft>
                <a:spcPts val="0"/>
              </a:spcAft>
              <a:buClr>
                <a:schemeClr val="dk1"/>
              </a:buClr>
              <a:buSzPts val="1800"/>
              <a:buChar char="•"/>
              <a:defRPr/>
            </a:lvl4pPr>
            <a:lvl5pPr indent="-342900" lvl="4" marL="2286000" algn="l">
              <a:lnSpc>
                <a:spcPct val="90000"/>
              </a:lnSpc>
              <a:spcBef>
                <a:spcPts val="1350"/>
              </a:spcBef>
              <a:spcAft>
                <a:spcPts val="0"/>
              </a:spcAft>
              <a:buClr>
                <a:schemeClr val="dk1"/>
              </a:buClr>
              <a:buSzPts val="1800"/>
              <a:buChar char="•"/>
              <a:defRPr/>
            </a:lvl5pPr>
            <a:lvl6pPr indent="-342900" lvl="5" marL="2743200" algn="l">
              <a:lnSpc>
                <a:spcPct val="90000"/>
              </a:lnSpc>
              <a:spcBef>
                <a:spcPts val="1350"/>
              </a:spcBef>
              <a:spcAft>
                <a:spcPts val="0"/>
              </a:spcAft>
              <a:buClr>
                <a:schemeClr val="dk1"/>
              </a:buClr>
              <a:buSzPts val="1800"/>
              <a:buChar char="•"/>
              <a:defRPr/>
            </a:lvl6pPr>
            <a:lvl7pPr indent="-342900" lvl="6" marL="3200400" algn="l">
              <a:lnSpc>
                <a:spcPct val="90000"/>
              </a:lnSpc>
              <a:spcBef>
                <a:spcPts val="1350"/>
              </a:spcBef>
              <a:spcAft>
                <a:spcPts val="0"/>
              </a:spcAft>
              <a:buClr>
                <a:schemeClr val="dk1"/>
              </a:buClr>
              <a:buSzPts val="1800"/>
              <a:buChar char="•"/>
              <a:defRPr/>
            </a:lvl7pPr>
            <a:lvl8pPr indent="-342900" lvl="7" marL="3657600" algn="l">
              <a:lnSpc>
                <a:spcPct val="90000"/>
              </a:lnSpc>
              <a:spcBef>
                <a:spcPts val="1350"/>
              </a:spcBef>
              <a:spcAft>
                <a:spcPts val="0"/>
              </a:spcAft>
              <a:buClr>
                <a:schemeClr val="dk1"/>
              </a:buClr>
              <a:buSzPts val="1800"/>
              <a:buChar char="•"/>
              <a:defRPr/>
            </a:lvl8pPr>
            <a:lvl9pPr indent="-342900" lvl="8" marL="4114800" algn="l">
              <a:lnSpc>
                <a:spcPct val="90000"/>
              </a:lnSpc>
              <a:spcBef>
                <a:spcPts val="1350"/>
              </a:spcBef>
              <a:spcAft>
                <a:spcPts val="0"/>
              </a:spcAft>
              <a:buClr>
                <a:schemeClr val="dk1"/>
              </a:buClr>
              <a:buSzPts val="1800"/>
              <a:buChar char="•"/>
              <a:defRPr/>
            </a:lvl9pPr>
          </a:lstStyle>
          <a:p/>
        </p:txBody>
      </p:sp>
      <p:sp>
        <p:nvSpPr>
          <p:cNvPr id="81" name="Google Shape;81;p13"/>
          <p:cNvSpPr txBox="1"/>
          <p:nvPr>
            <p:ph idx="10" type="dt"/>
          </p:nvPr>
        </p:nvSpPr>
        <p:spPr>
          <a:xfrm>
            <a:off x="2263775" y="35594925"/>
            <a:ext cx="7405688" cy="20447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3"/>
          <p:cNvSpPr txBox="1"/>
          <p:nvPr>
            <p:ph idx="11" type="ftr"/>
          </p:nvPr>
        </p:nvSpPr>
        <p:spPr>
          <a:xfrm>
            <a:off x="10904538" y="35594925"/>
            <a:ext cx="11109325" cy="20447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3"/>
          <p:cNvSpPr txBox="1"/>
          <p:nvPr>
            <p:ph idx="12" type="sldNum"/>
          </p:nvPr>
        </p:nvSpPr>
        <p:spPr>
          <a:xfrm>
            <a:off x="23248938" y="35594925"/>
            <a:ext cx="7405687" cy="20447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2263775" y="2044700"/>
            <a:ext cx="28390849" cy="742315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rgbClr val="000000"/>
              </a:buClr>
              <a:buSzPts val="1400"/>
              <a:buFont typeface="Arial"/>
              <a:buNone/>
              <a:defRPr b="0" i="0" sz="11800" u="none" cap="none" strike="noStrike">
                <a:solidFill>
                  <a:schemeClr val="dk1"/>
                </a:solidFill>
                <a:latin typeface="Calibri"/>
                <a:ea typeface="Calibri"/>
                <a:cs typeface="Calibri"/>
                <a:sym typeface="Calibri"/>
              </a:defRPr>
            </a:lvl1pPr>
            <a:lvl2pPr lvl="1" marR="0" rtl="0" algn="l">
              <a:lnSpc>
                <a:spcPct val="90000"/>
              </a:lnSpc>
              <a:spcBef>
                <a:spcPts val="0"/>
              </a:spcBef>
              <a:spcAft>
                <a:spcPts val="0"/>
              </a:spcAft>
              <a:buClr>
                <a:srgbClr val="000000"/>
              </a:buClr>
              <a:buSzPts val="1400"/>
              <a:buFont typeface="Arial"/>
              <a:buNone/>
              <a:defRPr b="0" i="0" sz="11800" u="none" cap="none" strike="noStrike">
                <a:solidFill>
                  <a:schemeClr val="dk1"/>
                </a:solidFill>
                <a:latin typeface="Calibri"/>
                <a:ea typeface="Calibri"/>
                <a:cs typeface="Calibri"/>
                <a:sym typeface="Calibri"/>
              </a:defRPr>
            </a:lvl2pPr>
            <a:lvl3pPr lvl="2" marR="0" rtl="0" algn="l">
              <a:lnSpc>
                <a:spcPct val="90000"/>
              </a:lnSpc>
              <a:spcBef>
                <a:spcPts val="0"/>
              </a:spcBef>
              <a:spcAft>
                <a:spcPts val="0"/>
              </a:spcAft>
              <a:buClr>
                <a:srgbClr val="000000"/>
              </a:buClr>
              <a:buSzPts val="1400"/>
              <a:buFont typeface="Arial"/>
              <a:buNone/>
              <a:defRPr b="0" i="0" sz="11800" u="none" cap="none" strike="noStrike">
                <a:solidFill>
                  <a:schemeClr val="dk1"/>
                </a:solidFill>
                <a:latin typeface="Calibri"/>
                <a:ea typeface="Calibri"/>
                <a:cs typeface="Calibri"/>
                <a:sym typeface="Calibri"/>
              </a:defRPr>
            </a:lvl3pPr>
            <a:lvl4pPr lvl="3" marR="0" rtl="0" algn="l">
              <a:lnSpc>
                <a:spcPct val="90000"/>
              </a:lnSpc>
              <a:spcBef>
                <a:spcPts val="0"/>
              </a:spcBef>
              <a:spcAft>
                <a:spcPts val="0"/>
              </a:spcAft>
              <a:buClr>
                <a:srgbClr val="000000"/>
              </a:buClr>
              <a:buSzPts val="1400"/>
              <a:buFont typeface="Arial"/>
              <a:buNone/>
              <a:defRPr b="0" i="0" sz="11800" u="none" cap="none" strike="noStrike">
                <a:solidFill>
                  <a:schemeClr val="dk1"/>
                </a:solidFill>
                <a:latin typeface="Calibri"/>
                <a:ea typeface="Calibri"/>
                <a:cs typeface="Calibri"/>
                <a:sym typeface="Calibri"/>
              </a:defRPr>
            </a:lvl4pPr>
            <a:lvl5pPr lvl="4" marR="0" rtl="0" algn="l">
              <a:lnSpc>
                <a:spcPct val="90000"/>
              </a:lnSpc>
              <a:spcBef>
                <a:spcPts val="0"/>
              </a:spcBef>
              <a:spcAft>
                <a:spcPts val="0"/>
              </a:spcAft>
              <a:buClr>
                <a:srgbClr val="000000"/>
              </a:buClr>
              <a:buSzPts val="1400"/>
              <a:buFont typeface="Arial"/>
              <a:buNone/>
              <a:defRPr b="0" i="0" sz="11800" u="none" cap="none" strike="noStrike">
                <a:solidFill>
                  <a:schemeClr val="dk1"/>
                </a:solidFill>
                <a:latin typeface="Calibri"/>
                <a:ea typeface="Calibri"/>
                <a:cs typeface="Calibri"/>
                <a:sym typeface="Calibri"/>
              </a:defRPr>
            </a:lvl5pPr>
            <a:lvl6pPr lvl="5" marR="0" rtl="0" algn="l">
              <a:lnSpc>
                <a:spcPct val="90000"/>
              </a:lnSpc>
              <a:spcBef>
                <a:spcPts val="0"/>
              </a:spcBef>
              <a:spcAft>
                <a:spcPts val="0"/>
              </a:spcAft>
              <a:buClr>
                <a:srgbClr val="000000"/>
              </a:buClr>
              <a:buSzPts val="1400"/>
              <a:buFont typeface="Arial"/>
              <a:buNone/>
              <a:defRPr b="0" i="0" sz="11800" u="none" cap="none" strike="noStrike">
                <a:solidFill>
                  <a:schemeClr val="dk1"/>
                </a:solidFill>
                <a:latin typeface="Calibri"/>
                <a:ea typeface="Calibri"/>
                <a:cs typeface="Calibri"/>
                <a:sym typeface="Calibri"/>
              </a:defRPr>
            </a:lvl6pPr>
            <a:lvl7pPr lvl="6" marR="0" rtl="0" algn="l">
              <a:lnSpc>
                <a:spcPct val="90000"/>
              </a:lnSpc>
              <a:spcBef>
                <a:spcPts val="0"/>
              </a:spcBef>
              <a:spcAft>
                <a:spcPts val="0"/>
              </a:spcAft>
              <a:buClr>
                <a:srgbClr val="000000"/>
              </a:buClr>
              <a:buSzPts val="1400"/>
              <a:buFont typeface="Arial"/>
              <a:buNone/>
              <a:defRPr b="0" i="0" sz="11800" u="none" cap="none" strike="noStrike">
                <a:solidFill>
                  <a:schemeClr val="dk1"/>
                </a:solidFill>
                <a:latin typeface="Calibri"/>
                <a:ea typeface="Calibri"/>
                <a:cs typeface="Calibri"/>
                <a:sym typeface="Calibri"/>
              </a:defRPr>
            </a:lvl7pPr>
            <a:lvl8pPr lvl="7" marR="0" rtl="0" algn="l">
              <a:lnSpc>
                <a:spcPct val="90000"/>
              </a:lnSpc>
              <a:spcBef>
                <a:spcPts val="0"/>
              </a:spcBef>
              <a:spcAft>
                <a:spcPts val="0"/>
              </a:spcAft>
              <a:buClr>
                <a:srgbClr val="000000"/>
              </a:buClr>
              <a:buSzPts val="1400"/>
              <a:buFont typeface="Arial"/>
              <a:buNone/>
              <a:defRPr b="0" i="0" sz="11800" u="none" cap="none" strike="noStrike">
                <a:solidFill>
                  <a:schemeClr val="dk1"/>
                </a:solidFill>
                <a:latin typeface="Calibri"/>
                <a:ea typeface="Calibri"/>
                <a:cs typeface="Calibri"/>
                <a:sym typeface="Calibri"/>
              </a:defRPr>
            </a:lvl8pPr>
            <a:lvl9pPr lvl="8" marR="0" rtl="0" algn="l">
              <a:lnSpc>
                <a:spcPct val="90000"/>
              </a:lnSpc>
              <a:spcBef>
                <a:spcPts val="0"/>
              </a:spcBef>
              <a:spcAft>
                <a:spcPts val="0"/>
              </a:spcAft>
              <a:buClr>
                <a:srgbClr val="000000"/>
              </a:buClr>
              <a:buSzPts val="1400"/>
              <a:buFont typeface="Arial"/>
              <a:buNone/>
              <a:defRPr b="0" i="0" sz="11800" u="none" cap="none" strike="noStrike">
                <a:solidFill>
                  <a:schemeClr val="dk1"/>
                </a:solidFill>
                <a:latin typeface="Calibri"/>
                <a:ea typeface="Calibri"/>
                <a:cs typeface="Calibri"/>
                <a:sym typeface="Calibri"/>
              </a:defRPr>
            </a:lvl9pPr>
          </a:lstStyle>
          <a:p/>
        </p:txBody>
      </p:sp>
      <p:sp>
        <p:nvSpPr>
          <p:cNvPr id="11" name="Google Shape;11;p2"/>
          <p:cNvSpPr txBox="1"/>
          <p:nvPr>
            <p:ph idx="1" type="body"/>
          </p:nvPr>
        </p:nvSpPr>
        <p:spPr>
          <a:xfrm>
            <a:off x="2263775" y="10223500"/>
            <a:ext cx="28390849" cy="24368125"/>
          </a:xfrm>
          <a:prstGeom prst="rect">
            <a:avLst/>
          </a:prstGeom>
          <a:noFill/>
          <a:ln>
            <a:noFill/>
          </a:ln>
        </p:spPr>
        <p:txBody>
          <a:bodyPr anchorCtr="0" anchor="t" bIns="45700" lIns="91425" spcFirstLastPara="1" rIns="91425" wrap="square" tIns="45700">
            <a:noAutofit/>
          </a:bodyPr>
          <a:lstStyle>
            <a:lvl1pPr indent="-704850" lvl="0" marL="457200" marR="0" rtl="0" algn="l">
              <a:lnSpc>
                <a:spcPct val="90000"/>
              </a:lnSpc>
              <a:spcBef>
                <a:spcPts val="2700"/>
              </a:spcBef>
              <a:spcAft>
                <a:spcPts val="0"/>
              </a:spcAft>
              <a:buClr>
                <a:schemeClr val="dk1"/>
              </a:buClr>
              <a:buSzPts val="7500"/>
              <a:buFont typeface="Arial"/>
              <a:buChar char="•"/>
              <a:defRPr b="0" i="0" sz="7500" u="none" cap="none" strike="noStrike">
                <a:solidFill>
                  <a:schemeClr val="dk1"/>
                </a:solidFill>
                <a:latin typeface="Calibri"/>
                <a:ea typeface="Calibri"/>
                <a:cs typeface="Calibri"/>
                <a:sym typeface="Calibri"/>
              </a:defRPr>
            </a:lvl1pPr>
            <a:lvl2pPr indent="-635000" lvl="1" marL="914400" marR="0" rtl="0" algn="l">
              <a:lnSpc>
                <a:spcPct val="90000"/>
              </a:lnSpc>
              <a:spcBef>
                <a:spcPts val="1350"/>
              </a:spcBef>
              <a:spcAft>
                <a:spcPts val="0"/>
              </a:spcAft>
              <a:buClr>
                <a:schemeClr val="dk1"/>
              </a:buClr>
              <a:buSzPts val="6400"/>
              <a:buFont typeface="Arial"/>
              <a:buChar char="•"/>
              <a:defRPr b="0" i="0" sz="6400" u="none" cap="none" strike="noStrike">
                <a:solidFill>
                  <a:schemeClr val="dk1"/>
                </a:solidFill>
                <a:latin typeface="Calibri"/>
                <a:ea typeface="Calibri"/>
                <a:cs typeface="Calibri"/>
                <a:sym typeface="Calibri"/>
              </a:defRPr>
            </a:lvl2pPr>
            <a:lvl3pPr indent="-571500" lvl="2" marL="1371600" marR="0" rtl="0" algn="l">
              <a:lnSpc>
                <a:spcPct val="90000"/>
              </a:lnSpc>
              <a:spcBef>
                <a:spcPts val="1350"/>
              </a:spcBef>
              <a:spcAft>
                <a:spcPts val="0"/>
              </a:spcAft>
              <a:buClr>
                <a:schemeClr val="dk1"/>
              </a:buClr>
              <a:buSzPts val="5400"/>
              <a:buFont typeface="Arial"/>
              <a:buChar char="•"/>
              <a:defRPr b="0" i="0" sz="5400" u="none" cap="none" strike="noStrike">
                <a:solidFill>
                  <a:schemeClr val="dk1"/>
                </a:solidFill>
                <a:latin typeface="Calibri"/>
                <a:ea typeface="Calibri"/>
                <a:cs typeface="Calibri"/>
                <a:sym typeface="Calibri"/>
              </a:defRPr>
            </a:lvl3pPr>
            <a:lvl4pPr indent="-533400" lvl="3" marL="1828800" marR="0" rtl="0" algn="l">
              <a:lnSpc>
                <a:spcPct val="90000"/>
              </a:lnSpc>
              <a:spcBef>
                <a:spcPts val="1350"/>
              </a:spcBef>
              <a:spcAft>
                <a:spcPts val="0"/>
              </a:spcAft>
              <a:buClr>
                <a:schemeClr val="dk1"/>
              </a:buClr>
              <a:buSzPts val="4800"/>
              <a:buFont typeface="Arial"/>
              <a:buChar char="•"/>
              <a:defRPr b="0" i="0" sz="4800" u="none" cap="none" strike="noStrike">
                <a:solidFill>
                  <a:schemeClr val="dk1"/>
                </a:solidFill>
                <a:latin typeface="Calibri"/>
                <a:ea typeface="Calibri"/>
                <a:cs typeface="Calibri"/>
                <a:sym typeface="Calibri"/>
              </a:defRPr>
            </a:lvl4pPr>
            <a:lvl5pPr indent="-533400" lvl="4" marL="2286000" marR="0" rtl="0" algn="l">
              <a:lnSpc>
                <a:spcPct val="90000"/>
              </a:lnSpc>
              <a:spcBef>
                <a:spcPts val="1350"/>
              </a:spcBef>
              <a:spcAft>
                <a:spcPts val="0"/>
              </a:spcAft>
              <a:buClr>
                <a:schemeClr val="dk1"/>
              </a:buClr>
              <a:buSzPts val="4800"/>
              <a:buFont typeface="Arial"/>
              <a:buChar char="•"/>
              <a:defRPr b="0" i="0" sz="4800" u="none" cap="none" strike="noStrike">
                <a:solidFill>
                  <a:schemeClr val="dk1"/>
                </a:solidFill>
                <a:latin typeface="Calibri"/>
                <a:ea typeface="Calibri"/>
                <a:cs typeface="Calibri"/>
                <a:sym typeface="Calibri"/>
              </a:defRPr>
            </a:lvl5pPr>
            <a:lvl6pPr indent="-537210" lvl="5" marL="2743200" marR="0" rtl="0" algn="l">
              <a:lnSpc>
                <a:spcPct val="90000"/>
              </a:lnSpc>
              <a:spcBef>
                <a:spcPts val="1350"/>
              </a:spcBef>
              <a:spcAft>
                <a:spcPts val="0"/>
              </a:spcAft>
              <a:buClr>
                <a:schemeClr val="dk1"/>
              </a:buClr>
              <a:buSzPts val="4860"/>
              <a:buFont typeface="Arial"/>
              <a:buChar char="•"/>
              <a:defRPr b="0" i="0" sz="4860" u="none" cap="none" strike="noStrike">
                <a:solidFill>
                  <a:schemeClr val="dk1"/>
                </a:solidFill>
                <a:latin typeface="Calibri"/>
                <a:ea typeface="Calibri"/>
                <a:cs typeface="Calibri"/>
                <a:sym typeface="Calibri"/>
              </a:defRPr>
            </a:lvl6pPr>
            <a:lvl7pPr indent="-537210" lvl="6" marL="3200400" marR="0" rtl="0" algn="l">
              <a:lnSpc>
                <a:spcPct val="90000"/>
              </a:lnSpc>
              <a:spcBef>
                <a:spcPts val="1350"/>
              </a:spcBef>
              <a:spcAft>
                <a:spcPts val="0"/>
              </a:spcAft>
              <a:buClr>
                <a:schemeClr val="dk1"/>
              </a:buClr>
              <a:buSzPts val="4860"/>
              <a:buFont typeface="Arial"/>
              <a:buChar char="•"/>
              <a:defRPr b="0" i="0" sz="4860" u="none" cap="none" strike="noStrike">
                <a:solidFill>
                  <a:schemeClr val="dk1"/>
                </a:solidFill>
                <a:latin typeface="Calibri"/>
                <a:ea typeface="Calibri"/>
                <a:cs typeface="Calibri"/>
                <a:sym typeface="Calibri"/>
              </a:defRPr>
            </a:lvl7pPr>
            <a:lvl8pPr indent="-537210" lvl="7" marL="3657600" marR="0" rtl="0" algn="l">
              <a:lnSpc>
                <a:spcPct val="90000"/>
              </a:lnSpc>
              <a:spcBef>
                <a:spcPts val="1350"/>
              </a:spcBef>
              <a:spcAft>
                <a:spcPts val="0"/>
              </a:spcAft>
              <a:buClr>
                <a:schemeClr val="dk1"/>
              </a:buClr>
              <a:buSzPts val="4860"/>
              <a:buFont typeface="Arial"/>
              <a:buChar char="•"/>
              <a:defRPr b="0" i="0" sz="4860" u="none" cap="none" strike="noStrike">
                <a:solidFill>
                  <a:schemeClr val="dk1"/>
                </a:solidFill>
                <a:latin typeface="Calibri"/>
                <a:ea typeface="Calibri"/>
                <a:cs typeface="Calibri"/>
                <a:sym typeface="Calibri"/>
              </a:defRPr>
            </a:lvl8pPr>
            <a:lvl9pPr indent="-537210" lvl="8" marL="4114800" marR="0" rtl="0" algn="l">
              <a:lnSpc>
                <a:spcPct val="90000"/>
              </a:lnSpc>
              <a:spcBef>
                <a:spcPts val="1350"/>
              </a:spcBef>
              <a:spcAft>
                <a:spcPts val="0"/>
              </a:spcAft>
              <a:buClr>
                <a:schemeClr val="dk1"/>
              </a:buClr>
              <a:buSzPts val="4860"/>
              <a:buFont typeface="Arial"/>
              <a:buChar char="•"/>
              <a:defRPr b="0" i="0" sz="4860" u="none" cap="none" strike="noStrike">
                <a:solidFill>
                  <a:schemeClr val="dk1"/>
                </a:solidFill>
                <a:latin typeface="Calibri"/>
                <a:ea typeface="Calibri"/>
                <a:cs typeface="Calibri"/>
                <a:sym typeface="Calibri"/>
              </a:defRPr>
            </a:lvl9pPr>
          </a:lstStyle>
          <a:p/>
        </p:txBody>
      </p:sp>
      <p:sp>
        <p:nvSpPr>
          <p:cNvPr id="12" name="Google Shape;12;p2"/>
          <p:cNvSpPr txBox="1"/>
          <p:nvPr>
            <p:ph idx="10" type="dt"/>
          </p:nvPr>
        </p:nvSpPr>
        <p:spPr>
          <a:xfrm>
            <a:off x="2263775" y="35594925"/>
            <a:ext cx="7405688" cy="20447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baseline="-25000" i="0" sz="3240" u="none" cap="none" strike="noStrike">
                <a:solidFill>
                  <a:srgbClr val="888888"/>
                </a:solidFill>
                <a:latin typeface="Times New Roman"/>
                <a:ea typeface="Times New Roman"/>
                <a:cs typeface="Times New Roman"/>
                <a:sym typeface="Times New Roman"/>
              </a:defRPr>
            </a:lvl1pPr>
            <a:lvl2pPr lvl="1"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2pPr>
            <a:lvl3pPr lvl="2"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3pPr>
            <a:lvl4pPr lvl="3"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4pPr>
            <a:lvl5pPr lvl="4"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5pPr>
            <a:lvl6pPr lvl="5"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6pPr>
            <a:lvl7pPr lvl="6"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7pPr>
            <a:lvl8pPr lvl="7"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8pPr>
            <a:lvl9pPr lvl="8"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9pPr>
          </a:lstStyle>
          <a:p/>
        </p:txBody>
      </p:sp>
      <p:sp>
        <p:nvSpPr>
          <p:cNvPr id="13" name="Google Shape;13;p2"/>
          <p:cNvSpPr txBox="1"/>
          <p:nvPr>
            <p:ph idx="11" type="ftr"/>
          </p:nvPr>
        </p:nvSpPr>
        <p:spPr>
          <a:xfrm>
            <a:off x="10904538" y="35594925"/>
            <a:ext cx="11109325" cy="20447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baseline="-25000" i="0" sz="3240" u="none" cap="none" strike="noStrike">
                <a:solidFill>
                  <a:srgbClr val="888888"/>
                </a:solidFill>
                <a:latin typeface="Times New Roman"/>
                <a:ea typeface="Times New Roman"/>
                <a:cs typeface="Times New Roman"/>
                <a:sym typeface="Times New Roman"/>
              </a:defRPr>
            </a:lvl1pPr>
            <a:lvl2pPr lvl="1"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2pPr>
            <a:lvl3pPr lvl="2"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3pPr>
            <a:lvl4pPr lvl="3"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4pPr>
            <a:lvl5pPr lvl="4"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5pPr>
            <a:lvl6pPr lvl="5"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6pPr>
            <a:lvl7pPr lvl="6"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7pPr>
            <a:lvl8pPr lvl="7"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8pPr>
            <a:lvl9pPr lvl="8" marR="0" rtl="0" algn="l">
              <a:lnSpc>
                <a:spcPct val="100000"/>
              </a:lnSpc>
              <a:spcBef>
                <a:spcPts val="0"/>
              </a:spcBef>
              <a:spcAft>
                <a:spcPts val="0"/>
              </a:spcAft>
              <a:buClr>
                <a:srgbClr val="000000"/>
              </a:buClr>
              <a:buSzPts val="1400"/>
              <a:buFont typeface="Arial"/>
              <a:buNone/>
              <a:defRPr b="0" baseline="-25000" i="0" sz="2000" u="none" cap="none" strike="noStrike">
                <a:solidFill>
                  <a:schemeClr val="dk1"/>
                </a:solidFill>
                <a:latin typeface="Times New Roman"/>
                <a:ea typeface="Times New Roman"/>
                <a:cs typeface="Times New Roman"/>
                <a:sym typeface="Times New Roman"/>
              </a:defRPr>
            </a:lvl9pPr>
          </a:lstStyle>
          <a:p/>
        </p:txBody>
      </p:sp>
      <p:sp>
        <p:nvSpPr>
          <p:cNvPr id="14" name="Google Shape;14;p2"/>
          <p:cNvSpPr txBox="1"/>
          <p:nvPr>
            <p:ph idx="12" type="sldNum"/>
          </p:nvPr>
        </p:nvSpPr>
        <p:spPr>
          <a:xfrm>
            <a:off x="23248938" y="35594925"/>
            <a:ext cx="7405687" cy="20447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rgbClr val="000000"/>
              </a:buClr>
              <a:buSzPts val="3240"/>
              <a:buFont typeface="Arial"/>
              <a:buNone/>
              <a:defRPr b="0" baseline="-25000" i="0" sz="324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0" Type="http://schemas.openxmlformats.org/officeDocument/2006/relationships/image" Target="../media/image9.png"/><Relationship Id="rId22" Type="http://schemas.openxmlformats.org/officeDocument/2006/relationships/image" Target="../media/image11.png"/><Relationship Id="rId21" Type="http://schemas.openxmlformats.org/officeDocument/2006/relationships/image" Target="../media/image14.png"/><Relationship Id="rId24" Type="http://schemas.openxmlformats.org/officeDocument/2006/relationships/image" Target="../media/image21.png"/><Relationship Id="rId2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22.png"/><Relationship Id="rId9" Type="http://schemas.openxmlformats.org/officeDocument/2006/relationships/image" Target="../media/image4.jpg"/><Relationship Id="rId26" Type="http://schemas.openxmlformats.org/officeDocument/2006/relationships/image" Target="../media/image19.png"/><Relationship Id="rId25" Type="http://schemas.openxmlformats.org/officeDocument/2006/relationships/image" Target="../media/image13.png"/><Relationship Id="rId27" Type="http://schemas.openxmlformats.org/officeDocument/2006/relationships/image" Target="../media/image20.png"/><Relationship Id="rId5" Type="http://schemas.openxmlformats.org/officeDocument/2006/relationships/image" Target="../media/image10.png"/><Relationship Id="rId6" Type="http://schemas.openxmlformats.org/officeDocument/2006/relationships/image" Target="../media/image12.png"/><Relationship Id="rId7" Type="http://schemas.openxmlformats.org/officeDocument/2006/relationships/image" Target="../media/image1.png"/><Relationship Id="rId8" Type="http://schemas.openxmlformats.org/officeDocument/2006/relationships/image" Target="../media/image3.png"/><Relationship Id="rId11" Type="http://schemas.openxmlformats.org/officeDocument/2006/relationships/hyperlink" Target="https://www.fs.usda.gov/nrs/pubs/jrnl/2004/nrs_2004_coulter_001.pdf" TargetMode="External"/><Relationship Id="rId10" Type="http://schemas.openxmlformats.org/officeDocument/2006/relationships/hyperlink" Target="https://pawatersheds.org/wp-content/uploads/2026/01/QWA-Monitoring-Program_for-email.pdf.%20Accessed%2020%20Mar.%202026" TargetMode="External"/><Relationship Id="rId13" Type="http://schemas.openxmlformats.org/officeDocument/2006/relationships/image" Target="../media/image15.png"/><Relationship Id="rId12" Type="http://schemas.openxmlformats.org/officeDocument/2006/relationships/image" Target="../media/image18.png"/><Relationship Id="rId15" Type="http://schemas.openxmlformats.org/officeDocument/2006/relationships/image" Target="../media/image7.png"/><Relationship Id="rId14" Type="http://schemas.openxmlformats.org/officeDocument/2006/relationships/image" Target="../media/image5.png"/><Relationship Id="rId17" Type="http://schemas.openxmlformats.org/officeDocument/2006/relationships/image" Target="../media/image16.jpg"/><Relationship Id="rId16" Type="http://schemas.openxmlformats.org/officeDocument/2006/relationships/image" Target="../media/image8.png"/><Relationship Id="rId19" Type="http://schemas.openxmlformats.org/officeDocument/2006/relationships/image" Target="../media/image17.png"/><Relationship Id="rId18"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b="0" l="0" r="-5263" t="0"/>
          <a:stretch/>
        </p:blipFill>
        <p:spPr>
          <a:xfrm>
            <a:off x="17474184" y="10424160"/>
            <a:ext cx="8229600" cy="4690875"/>
          </a:xfrm>
          <a:prstGeom prst="rect">
            <a:avLst/>
          </a:prstGeom>
          <a:noFill/>
          <a:ln>
            <a:noFill/>
          </a:ln>
        </p:spPr>
      </p:pic>
      <p:pic>
        <p:nvPicPr>
          <p:cNvPr id="90" name="Google Shape;90;p1"/>
          <p:cNvPicPr preferRelativeResize="0"/>
          <p:nvPr/>
        </p:nvPicPr>
        <p:blipFill>
          <a:blip r:embed="rId4">
            <a:alphaModFix/>
          </a:blip>
          <a:stretch>
            <a:fillRect/>
          </a:stretch>
        </p:blipFill>
        <p:spPr>
          <a:xfrm>
            <a:off x="17474184" y="18425160"/>
            <a:ext cx="8229600" cy="4572000"/>
          </a:xfrm>
          <a:prstGeom prst="rect">
            <a:avLst/>
          </a:prstGeom>
          <a:noFill/>
          <a:ln>
            <a:noFill/>
          </a:ln>
        </p:spPr>
      </p:pic>
      <p:pic>
        <p:nvPicPr>
          <p:cNvPr id="91" name="Google Shape;91;p1"/>
          <p:cNvPicPr preferRelativeResize="0"/>
          <p:nvPr/>
        </p:nvPicPr>
        <p:blipFill>
          <a:blip r:embed="rId5">
            <a:alphaModFix/>
          </a:blip>
          <a:stretch>
            <a:fillRect/>
          </a:stretch>
        </p:blipFill>
        <p:spPr>
          <a:xfrm>
            <a:off x="24240744" y="18425160"/>
            <a:ext cx="8229600" cy="4572000"/>
          </a:xfrm>
          <a:prstGeom prst="rect">
            <a:avLst/>
          </a:prstGeom>
          <a:noFill/>
          <a:ln>
            <a:noFill/>
          </a:ln>
        </p:spPr>
      </p:pic>
      <p:pic>
        <p:nvPicPr>
          <p:cNvPr id="92" name="Google Shape;92;p1"/>
          <p:cNvPicPr preferRelativeResize="0"/>
          <p:nvPr/>
        </p:nvPicPr>
        <p:blipFill rotWithShape="1">
          <a:blip r:embed="rId6">
            <a:alphaModFix/>
          </a:blip>
          <a:srcRect b="-8003" l="0" r="0" t="0"/>
          <a:stretch/>
        </p:blipFill>
        <p:spPr>
          <a:xfrm>
            <a:off x="10524744" y="18425160"/>
            <a:ext cx="8229600" cy="4937760"/>
          </a:xfrm>
          <a:prstGeom prst="rect">
            <a:avLst/>
          </a:prstGeom>
          <a:noFill/>
          <a:ln>
            <a:noFill/>
          </a:ln>
        </p:spPr>
      </p:pic>
      <p:pic>
        <p:nvPicPr>
          <p:cNvPr id="93" name="Google Shape;93;p1"/>
          <p:cNvPicPr preferRelativeResize="0"/>
          <p:nvPr/>
        </p:nvPicPr>
        <p:blipFill rotWithShape="1">
          <a:blip r:embed="rId7">
            <a:alphaModFix/>
          </a:blip>
          <a:srcRect b="110" l="0" r="-7886" t="0"/>
          <a:stretch/>
        </p:blipFill>
        <p:spPr>
          <a:xfrm>
            <a:off x="24242125" y="10424160"/>
            <a:ext cx="8229600" cy="4572000"/>
          </a:xfrm>
          <a:prstGeom prst="rect">
            <a:avLst/>
          </a:prstGeom>
          <a:noFill/>
          <a:ln>
            <a:noFill/>
          </a:ln>
        </p:spPr>
      </p:pic>
      <p:pic>
        <p:nvPicPr>
          <p:cNvPr descr="C:\Users\Alyssa\Downloads\lvc-oval-logo-black-hi-res.jpg" id="94" name="Google Shape;94;p1"/>
          <p:cNvPicPr preferRelativeResize="0"/>
          <p:nvPr/>
        </p:nvPicPr>
        <p:blipFill rotWithShape="1">
          <a:blip r:embed="rId8">
            <a:alphaModFix/>
          </a:blip>
          <a:srcRect b="0" l="0" r="0" t="0"/>
          <a:stretch/>
        </p:blipFill>
        <p:spPr>
          <a:xfrm>
            <a:off x="27969709" y="703270"/>
            <a:ext cx="3579814" cy="2433638"/>
          </a:xfrm>
          <a:prstGeom prst="rect">
            <a:avLst/>
          </a:prstGeom>
          <a:noFill/>
          <a:ln>
            <a:noFill/>
          </a:ln>
        </p:spPr>
      </p:pic>
      <p:pic>
        <p:nvPicPr>
          <p:cNvPr descr="C:\Users\Alyssa\Downloads\lvc-oval-logo-black-hi-res.jpg" id="95" name="Google Shape;95;p1"/>
          <p:cNvPicPr preferRelativeResize="0"/>
          <p:nvPr/>
        </p:nvPicPr>
        <p:blipFill rotWithShape="1">
          <a:blip r:embed="rId9">
            <a:alphaModFix/>
          </a:blip>
          <a:srcRect b="0" l="0" r="0" t="0"/>
          <a:stretch/>
        </p:blipFill>
        <p:spPr>
          <a:xfrm>
            <a:off x="1368838" y="762057"/>
            <a:ext cx="3579812" cy="2433637"/>
          </a:xfrm>
          <a:prstGeom prst="rect">
            <a:avLst/>
          </a:prstGeom>
          <a:noFill/>
          <a:ln>
            <a:noFill/>
          </a:ln>
        </p:spPr>
      </p:pic>
      <p:sp>
        <p:nvSpPr>
          <p:cNvPr id="96" name="Google Shape;96;p1"/>
          <p:cNvSpPr/>
          <p:nvPr/>
        </p:nvSpPr>
        <p:spPr>
          <a:xfrm>
            <a:off x="2147483600" y="2147483600"/>
            <a:ext cx="2147482727" cy="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t/>
            </a:r>
            <a:endParaRPr b="0" baseline="-25000" i="0" sz="2000" u="none" cap="none" strike="noStrike">
              <a:solidFill>
                <a:schemeClr val="dk1"/>
              </a:solidFill>
              <a:latin typeface="Times New Roman"/>
              <a:ea typeface="Times New Roman"/>
              <a:cs typeface="Times New Roman"/>
              <a:sym typeface="Times New Roman"/>
            </a:endParaRPr>
          </a:p>
        </p:txBody>
      </p:sp>
      <p:sp>
        <p:nvSpPr>
          <p:cNvPr id="97" name="Google Shape;97;p1"/>
          <p:cNvSpPr/>
          <p:nvPr/>
        </p:nvSpPr>
        <p:spPr>
          <a:xfrm>
            <a:off x="4235564" y="431640"/>
            <a:ext cx="24841201" cy="4629900"/>
          </a:xfrm>
          <a:prstGeom prst="rect">
            <a:avLst/>
          </a:prstGeom>
          <a:noFill/>
          <a:ln>
            <a:noFill/>
          </a:ln>
        </p:spPr>
        <p:txBody>
          <a:bodyPr anchorCtr="0" anchor="ctr" bIns="256025" lIns="512050" spcFirstLastPara="1" rIns="512050" wrap="square" tIns="256025">
            <a:noAutofit/>
          </a:bodyPr>
          <a:lstStyle/>
          <a:p>
            <a:pPr indent="0" lvl="0" marL="0" marR="0" rtl="0" algn="ctr">
              <a:lnSpc>
                <a:spcPct val="90000"/>
              </a:lnSpc>
              <a:spcBef>
                <a:spcPts val="0"/>
              </a:spcBef>
              <a:spcAft>
                <a:spcPts val="0"/>
              </a:spcAft>
              <a:buClr>
                <a:srgbClr val="000000"/>
              </a:buClr>
              <a:buSzPts val="6600"/>
              <a:buFont typeface="Arial"/>
              <a:buNone/>
            </a:pPr>
            <a:r>
              <a:rPr b="1" lang="en-US" sz="6600">
                <a:solidFill>
                  <a:srgbClr val="1F3864"/>
                </a:solidFill>
                <a:latin typeface="Times New Roman"/>
                <a:ea typeface="Times New Roman"/>
                <a:cs typeface="Times New Roman"/>
                <a:sym typeface="Times New Roman"/>
              </a:rPr>
              <a:t>Using Macroinvertebrates as Bioindicators to Assess Water Pollution of the Quittapahilla Watershed</a:t>
            </a:r>
            <a:endParaRPr b="1" i="0" sz="6600" u="none" cap="none" strike="noStrike">
              <a:solidFill>
                <a:srgbClr val="1F3864"/>
              </a:solidFill>
              <a:latin typeface="Times New Roman"/>
              <a:ea typeface="Times New Roman"/>
              <a:cs typeface="Times New Roman"/>
              <a:sym typeface="Times New Roman"/>
            </a:endParaRPr>
          </a:p>
          <a:p>
            <a:pPr indent="0" lvl="0" marL="0" marR="0" rtl="0" algn="ctr">
              <a:lnSpc>
                <a:spcPct val="90000"/>
              </a:lnSpc>
              <a:spcBef>
                <a:spcPts val="0"/>
              </a:spcBef>
              <a:spcAft>
                <a:spcPts val="0"/>
              </a:spcAft>
              <a:buClr>
                <a:srgbClr val="000000"/>
              </a:buClr>
              <a:buSzPts val="4000"/>
              <a:buFont typeface="Arial"/>
              <a:buNone/>
            </a:pPr>
            <a:r>
              <a:rPr b="0" i="0" lang="en-US" sz="4000" u="none" cap="none" strike="noStrike">
                <a:solidFill>
                  <a:srgbClr val="1F3864"/>
                </a:solidFill>
                <a:latin typeface="Times New Roman"/>
                <a:ea typeface="Times New Roman"/>
                <a:cs typeface="Times New Roman"/>
                <a:sym typeface="Times New Roman"/>
              </a:rPr>
              <a:t> </a:t>
            </a:r>
            <a:endParaRPr b="0" i="0" sz="4000" u="none" cap="none" strike="noStrike">
              <a:solidFill>
                <a:srgbClr val="1F3864"/>
              </a:solidFill>
              <a:latin typeface="Times New Roman"/>
              <a:ea typeface="Times New Roman"/>
              <a:cs typeface="Times New Roman"/>
              <a:sym typeface="Times New Roman"/>
            </a:endParaRPr>
          </a:p>
          <a:p>
            <a:pPr indent="0" lvl="0" marL="0" marR="0" rtl="0" algn="ctr">
              <a:lnSpc>
                <a:spcPct val="90000"/>
              </a:lnSpc>
              <a:spcBef>
                <a:spcPts val="0"/>
              </a:spcBef>
              <a:spcAft>
                <a:spcPts val="0"/>
              </a:spcAft>
              <a:buClr>
                <a:srgbClr val="000000"/>
              </a:buClr>
              <a:buSzPts val="4000"/>
              <a:buFont typeface="Arial"/>
              <a:buNone/>
            </a:pPr>
            <a:r>
              <a:rPr lang="en-US" sz="4000">
                <a:solidFill>
                  <a:srgbClr val="1F3864"/>
                </a:solidFill>
                <a:latin typeface="Times New Roman"/>
                <a:ea typeface="Times New Roman"/>
                <a:cs typeface="Times New Roman"/>
                <a:sym typeface="Times New Roman"/>
              </a:rPr>
              <a:t>Branden Manderbach, Levi Wyszynski, </a:t>
            </a:r>
            <a:r>
              <a:rPr b="0" i="0" lang="en-US" sz="4000" u="none" cap="none" strike="noStrike">
                <a:solidFill>
                  <a:srgbClr val="1F3864"/>
                </a:solidFill>
                <a:latin typeface="Times New Roman"/>
                <a:ea typeface="Times New Roman"/>
                <a:cs typeface="Times New Roman"/>
                <a:sym typeface="Times New Roman"/>
              </a:rPr>
              <a:t>Rebecca A. Urban</a:t>
            </a:r>
            <a:endParaRPr b="0" i="0" sz="4000" u="none" cap="none" strike="noStrike">
              <a:solidFill>
                <a:srgbClr val="1F3864"/>
              </a:solidFill>
              <a:latin typeface="Times New Roman"/>
              <a:ea typeface="Times New Roman"/>
              <a:cs typeface="Times New Roman"/>
              <a:sym typeface="Times New Roman"/>
            </a:endParaRPr>
          </a:p>
          <a:p>
            <a:pPr indent="0" lvl="0" marL="0" marR="0" rtl="0" algn="ctr">
              <a:lnSpc>
                <a:spcPct val="90000"/>
              </a:lnSpc>
              <a:spcBef>
                <a:spcPts val="0"/>
              </a:spcBef>
              <a:spcAft>
                <a:spcPts val="0"/>
              </a:spcAft>
              <a:buClr>
                <a:srgbClr val="000000"/>
              </a:buClr>
              <a:buSzPts val="4000"/>
              <a:buFont typeface="Arial"/>
              <a:buNone/>
            </a:pPr>
            <a:r>
              <a:rPr b="0" i="0" lang="en-US" sz="4000" u="none" cap="none" strike="noStrike">
                <a:solidFill>
                  <a:srgbClr val="1F3864"/>
                </a:solidFill>
                <a:latin typeface="Times New Roman"/>
                <a:ea typeface="Times New Roman"/>
                <a:cs typeface="Times New Roman"/>
                <a:sym typeface="Times New Roman"/>
              </a:rPr>
              <a:t>Department of Biology, Lebanon Valley College, 101 N College Ave, Annville, 17003</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4000"/>
              <a:buFont typeface="Arial"/>
              <a:buNone/>
            </a:pPr>
            <a:r>
              <a:t/>
            </a:r>
            <a:endParaRPr b="0" i="0" sz="4000" u="none" cap="none" strike="noStrike">
              <a:solidFill>
                <a:srgbClr val="1F3864"/>
              </a:solidFill>
              <a:latin typeface="Times New Roman"/>
              <a:ea typeface="Times New Roman"/>
              <a:cs typeface="Times New Roman"/>
              <a:sym typeface="Times New Roman"/>
            </a:endParaRPr>
          </a:p>
        </p:txBody>
      </p:sp>
      <p:sp>
        <p:nvSpPr>
          <p:cNvPr id="98" name="Google Shape;98;p1"/>
          <p:cNvSpPr/>
          <p:nvPr/>
        </p:nvSpPr>
        <p:spPr>
          <a:xfrm>
            <a:off x="1399481" y="4522420"/>
            <a:ext cx="30119399" cy="831000"/>
          </a:xfrm>
          <a:prstGeom prst="rect">
            <a:avLst/>
          </a:prstGeom>
          <a:solidFill>
            <a:srgbClr val="1F3864"/>
          </a:solidFill>
          <a:ln cap="flat" cmpd="sng" w="9525">
            <a:solidFill>
              <a:srgbClr val="000000"/>
            </a:solidFill>
            <a:prstDash val="solid"/>
            <a:miter lim="800000"/>
            <a:headEnd len="sm" w="sm" type="none"/>
            <a:tailEnd len="sm" w="sm" type="none"/>
          </a:ln>
          <a:effectLst>
            <a:outerShdw blurRad="57150" rotWithShape="0" algn="ctr" dir="5400000" dist="19050">
              <a:srgbClr val="000000">
                <a:alpha val="6196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i="0" lang="en-US" sz="4800" u="none" cap="none" strike="noStrike">
                <a:solidFill>
                  <a:schemeClr val="lt1"/>
                </a:solidFill>
                <a:latin typeface="Times New Roman"/>
                <a:ea typeface="Times New Roman"/>
                <a:cs typeface="Times New Roman"/>
                <a:sym typeface="Times New Roman"/>
              </a:rPr>
              <a:t>INTRODUCTION</a:t>
            </a:r>
            <a:endParaRPr b="0" i="0" sz="4800" u="none" cap="none" strike="noStrike">
              <a:solidFill>
                <a:schemeClr val="lt1"/>
              </a:solidFill>
              <a:latin typeface="Times New Roman"/>
              <a:ea typeface="Times New Roman"/>
              <a:cs typeface="Times New Roman"/>
              <a:sym typeface="Times New Roman"/>
            </a:endParaRPr>
          </a:p>
        </p:txBody>
      </p:sp>
      <p:sp>
        <p:nvSpPr>
          <p:cNvPr id="99" name="Google Shape;99;p1"/>
          <p:cNvSpPr txBox="1"/>
          <p:nvPr/>
        </p:nvSpPr>
        <p:spPr>
          <a:xfrm>
            <a:off x="23597700" y="34090225"/>
            <a:ext cx="7818300" cy="769500"/>
          </a:xfrm>
          <a:prstGeom prst="rect">
            <a:avLst/>
          </a:prstGeom>
          <a:solidFill>
            <a:srgbClr val="1F3864"/>
          </a:solidFill>
          <a:ln cap="flat" cmpd="sng" w="9525">
            <a:solidFill>
              <a:srgbClr val="1F3864"/>
            </a:solidFill>
            <a:prstDash val="solid"/>
            <a:miter lim="800000"/>
            <a:headEnd len="sm" w="sm" type="none"/>
            <a:tailEnd len="sm" w="sm" type="none"/>
          </a:ln>
          <a:effectLst>
            <a:outerShdw blurRad="57150" rotWithShape="0" algn="ctr" dir="5400000" dist="19050">
              <a:srgbClr val="000000">
                <a:alpha val="6196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en-US" sz="4400" u="none" cap="none" strike="noStrike">
                <a:solidFill>
                  <a:schemeClr val="lt1"/>
                </a:solidFill>
                <a:latin typeface="Times New Roman"/>
                <a:ea typeface="Times New Roman"/>
                <a:cs typeface="Times New Roman"/>
                <a:sym typeface="Times New Roman"/>
              </a:rPr>
              <a:t>ACKNOWLEDGEMENTS</a:t>
            </a:r>
            <a:endParaRPr b="0" i="0" sz="1400" u="none" cap="none" strike="noStrike">
              <a:solidFill>
                <a:srgbClr val="000000"/>
              </a:solidFill>
              <a:latin typeface="Arial"/>
              <a:ea typeface="Arial"/>
              <a:cs typeface="Arial"/>
              <a:sym typeface="Arial"/>
            </a:endParaRPr>
          </a:p>
        </p:txBody>
      </p:sp>
      <p:sp>
        <p:nvSpPr>
          <p:cNvPr id="100" name="Google Shape;100;p1"/>
          <p:cNvSpPr txBox="1"/>
          <p:nvPr/>
        </p:nvSpPr>
        <p:spPr>
          <a:xfrm>
            <a:off x="23787825" y="35591175"/>
            <a:ext cx="7628100" cy="15147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None/>
            </a:pPr>
            <a:r>
              <a:rPr b="0" i="0" lang="en-US" sz="2800" u="none" cap="none" strike="noStrike">
                <a:solidFill>
                  <a:schemeClr val="dk1"/>
                </a:solidFill>
                <a:latin typeface="Times New Roman"/>
                <a:ea typeface="Times New Roman"/>
                <a:cs typeface="Times New Roman"/>
                <a:sym typeface="Times New Roman"/>
              </a:rPr>
              <a:t>Thanks to </a:t>
            </a:r>
            <a:r>
              <a:rPr lang="en-US" sz="2800">
                <a:solidFill>
                  <a:schemeClr val="dk1"/>
                </a:solidFill>
                <a:latin typeface="Times New Roman"/>
                <a:ea typeface="Times New Roman"/>
                <a:cs typeface="Times New Roman"/>
                <a:sym typeface="Times New Roman"/>
              </a:rPr>
              <a:t>the Quittapahilla Watershed Association for their work monitoring our local waterways. </a:t>
            </a:r>
            <a:endParaRPr b="0" i="0" sz="2800" u="none" cap="none" strike="noStrike">
              <a:solidFill>
                <a:schemeClr val="dk1"/>
              </a:solidFill>
              <a:latin typeface="Times New Roman"/>
              <a:ea typeface="Times New Roman"/>
              <a:cs typeface="Times New Roman"/>
              <a:sym typeface="Times New Roman"/>
            </a:endParaRPr>
          </a:p>
          <a:p>
            <a:pPr indent="0" lvl="0" marL="0" marR="0" rtl="0" algn="l">
              <a:lnSpc>
                <a:spcPct val="115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p:txBody>
      </p:sp>
      <p:sp>
        <p:nvSpPr>
          <p:cNvPr id="101" name="Google Shape;101;p1"/>
          <p:cNvSpPr/>
          <p:nvPr/>
        </p:nvSpPr>
        <p:spPr>
          <a:xfrm>
            <a:off x="1399475" y="5552163"/>
            <a:ext cx="30119400" cy="35196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en-US" sz="3600">
                <a:solidFill>
                  <a:schemeClr val="dk1"/>
                </a:solidFill>
                <a:latin typeface="Times New Roman"/>
                <a:ea typeface="Times New Roman"/>
                <a:cs typeface="Times New Roman"/>
                <a:sym typeface="Times New Roman"/>
              </a:rPr>
              <a:t>Agricultural and urban runoff are two major sources of water pollution in Pennsylvania streams( Coulter et al ). In Lebanon County, the Quittapahilla watershed is comprised of 39.1% agriculture and 44.4% urban land use. (Quittie Watershed Alliance) These areas are potential sources of pesticides, heavy metals, microplastics, sediment, and nutrient pollution that can negatively impact water quality with detrimental effects on aquatic life. (Quittie Watershed Alliance) Benthic macroinvertebrates are often used as bioindicators to indirectly assess the condition of streams (Lukhabi et al). Streams with high water quality have a greater diversity of macroinvertebrates that are intolerant to water pollution. (</a:t>
            </a:r>
            <a:r>
              <a:rPr lang="en-US" sz="3600">
                <a:solidFill>
                  <a:schemeClr val="dk1"/>
                </a:solidFill>
                <a:latin typeface="Times New Roman"/>
                <a:ea typeface="Times New Roman"/>
                <a:cs typeface="Times New Roman"/>
                <a:sym typeface="Times New Roman"/>
              </a:rPr>
              <a:t>Quittie Watershed Alliance</a:t>
            </a:r>
            <a:r>
              <a:rPr lang="en-US" sz="3600">
                <a:solidFill>
                  <a:schemeClr val="dk1"/>
                </a:solidFill>
                <a:latin typeface="Times New Roman"/>
                <a:ea typeface="Times New Roman"/>
                <a:cs typeface="Times New Roman"/>
                <a:sym typeface="Times New Roman"/>
              </a:rPr>
              <a:t>) The Quittapahilla Watershed Association uses macroinvertebrates as part of their long-term monitoring program to document stream health. </a:t>
            </a:r>
            <a:endParaRPr sz="3600">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3200"/>
              <a:buFont typeface="Arial"/>
              <a:buNone/>
            </a:pPr>
            <a:r>
              <a:t/>
            </a:r>
            <a:endParaRPr sz="3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Times New Roman"/>
              <a:ea typeface="Times New Roman"/>
              <a:cs typeface="Times New Roman"/>
              <a:sym typeface="Times New Roman"/>
            </a:endParaRPr>
          </a:p>
        </p:txBody>
      </p:sp>
      <p:sp>
        <p:nvSpPr>
          <p:cNvPr id="102" name="Google Shape;102;p1"/>
          <p:cNvSpPr/>
          <p:nvPr/>
        </p:nvSpPr>
        <p:spPr>
          <a:xfrm>
            <a:off x="1428713" y="9588855"/>
            <a:ext cx="9953400" cy="831000"/>
          </a:xfrm>
          <a:prstGeom prst="rect">
            <a:avLst/>
          </a:prstGeom>
          <a:solidFill>
            <a:srgbClr val="1F3864"/>
          </a:solidFill>
          <a:ln cap="flat" cmpd="sng" w="9525">
            <a:solidFill>
              <a:srgbClr val="000000"/>
            </a:solidFill>
            <a:prstDash val="solid"/>
            <a:miter lim="800000"/>
            <a:headEnd len="sm" w="sm" type="none"/>
            <a:tailEnd len="sm" w="sm" type="none"/>
          </a:ln>
          <a:effectLst>
            <a:outerShdw blurRad="57150" rotWithShape="0" algn="ctr" dir="5400000" dist="19050">
              <a:srgbClr val="000000">
                <a:alpha val="6196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i="0" lang="en-US" sz="4800" u="none" cap="none" strike="noStrike">
                <a:solidFill>
                  <a:schemeClr val="lt1"/>
                </a:solidFill>
                <a:latin typeface="Times New Roman"/>
                <a:ea typeface="Times New Roman"/>
                <a:cs typeface="Times New Roman"/>
                <a:sym typeface="Times New Roman"/>
              </a:rPr>
              <a:t>OBJECTIVE</a:t>
            </a:r>
            <a:endParaRPr b="0" i="0" sz="4800" u="none" cap="none" strike="noStrike">
              <a:solidFill>
                <a:schemeClr val="lt1"/>
              </a:solidFill>
              <a:latin typeface="Times New Roman"/>
              <a:ea typeface="Times New Roman"/>
              <a:cs typeface="Times New Roman"/>
              <a:sym typeface="Times New Roman"/>
            </a:endParaRPr>
          </a:p>
        </p:txBody>
      </p:sp>
      <p:sp>
        <p:nvSpPr>
          <p:cNvPr id="103" name="Google Shape;103;p1"/>
          <p:cNvSpPr/>
          <p:nvPr/>
        </p:nvSpPr>
        <p:spPr>
          <a:xfrm>
            <a:off x="12727737" y="9562363"/>
            <a:ext cx="18703500" cy="831000"/>
          </a:xfrm>
          <a:prstGeom prst="rect">
            <a:avLst/>
          </a:prstGeom>
          <a:solidFill>
            <a:srgbClr val="1F3864"/>
          </a:solidFill>
          <a:ln cap="flat" cmpd="sng" w="9525">
            <a:solidFill>
              <a:srgbClr val="000000"/>
            </a:solidFill>
            <a:prstDash val="solid"/>
            <a:miter lim="800000"/>
            <a:headEnd len="sm" w="sm" type="none"/>
            <a:tailEnd len="sm" w="sm" type="none"/>
          </a:ln>
          <a:effectLst>
            <a:outerShdw blurRad="57150" rotWithShape="0" algn="ctr" dir="5400000" dist="19050">
              <a:srgbClr val="000000">
                <a:alpha val="6196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lang="en-US" sz="4800">
                <a:solidFill>
                  <a:schemeClr val="lt1"/>
                </a:solidFill>
                <a:latin typeface="Times New Roman"/>
                <a:ea typeface="Times New Roman"/>
                <a:cs typeface="Times New Roman"/>
                <a:sym typeface="Times New Roman"/>
              </a:rPr>
              <a:t>RESULTS</a:t>
            </a:r>
            <a:endParaRPr b="1" sz="4800">
              <a:solidFill>
                <a:schemeClr val="lt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4800"/>
              <a:buFont typeface="Arial"/>
              <a:buNone/>
            </a:pPr>
            <a:r>
              <a:t/>
            </a:r>
            <a:endParaRPr b="1" sz="4800">
              <a:solidFill>
                <a:schemeClr val="lt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4800"/>
              <a:buFont typeface="Arial"/>
              <a:buNone/>
            </a:pPr>
            <a:r>
              <a:t/>
            </a:r>
            <a:endParaRPr b="1" sz="4800">
              <a:solidFill>
                <a:schemeClr val="lt1"/>
              </a:solidFill>
              <a:latin typeface="Times New Roman"/>
              <a:ea typeface="Times New Roman"/>
              <a:cs typeface="Times New Roman"/>
              <a:sym typeface="Times New Roman"/>
            </a:endParaRPr>
          </a:p>
        </p:txBody>
      </p:sp>
      <p:sp>
        <p:nvSpPr>
          <p:cNvPr id="104" name="Google Shape;104;p1"/>
          <p:cNvSpPr/>
          <p:nvPr/>
        </p:nvSpPr>
        <p:spPr>
          <a:xfrm>
            <a:off x="13515827" y="28035787"/>
            <a:ext cx="17823300" cy="840900"/>
          </a:xfrm>
          <a:prstGeom prst="rect">
            <a:avLst/>
          </a:prstGeom>
          <a:solidFill>
            <a:srgbClr val="1F3864"/>
          </a:solidFill>
          <a:ln cap="flat" cmpd="sng" w="9525">
            <a:solidFill>
              <a:srgbClr val="000000"/>
            </a:solidFill>
            <a:prstDash val="solid"/>
            <a:miter lim="800000"/>
            <a:headEnd len="sm" w="sm" type="none"/>
            <a:tailEnd len="sm" w="sm" type="none"/>
          </a:ln>
          <a:effectLst>
            <a:outerShdw blurRad="57150" rotWithShape="0" algn="ctr" dir="5400000" dist="19050">
              <a:srgbClr val="000000">
                <a:alpha val="6196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i="0" lang="en-US" sz="4800" u="none" cap="none" strike="noStrike">
                <a:solidFill>
                  <a:schemeClr val="lt1"/>
                </a:solidFill>
                <a:latin typeface="Times New Roman"/>
                <a:ea typeface="Times New Roman"/>
                <a:cs typeface="Times New Roman"/>
                <a:sym typeface="Times New Roman"/>
              </a:rPr>
              <a:t>DISCUSSIONS</a:t>
            </a:r>
            <a:endParaRPr b="0" i="0" sz="4800" u="none" cap="none" strike="noStrike">
              <a:solidFill>
                <a:schemeClr val="lt1"/>
              </a:solidFill>
              <a:latin typeface="Times New Roman"/>
              <a:ea typeface="Times New Roman"/>
              <a:cs typeface="Times New Roman"/>
              <a:sym typeface="Times New Roman"/>
            </a:endParaRPr>
          </a:p>
        </p:txBody>
      </p:sp>
      <p:sp>
        <p:nvSpPr>
          <p:cNvPr id="105" name="Google Shape;105;p1"/>
          <p:cNvSpPr txBox="1"/>
          <p:nvPr/>
        </p:nvSpPr>
        <p:spPr>
          <a:xfrm>
            <a:off x="1502349" y="34090225"/>
            <a:ext cx="20676900" cy="769500"/>
          </a:xfrm>
          <a:prstGeom prst="rect">
            <a:avLst/>
          </a:prstGeom>
          <a:solidFill>
            <a:srgbClr val="1F3864"/>
          </a:solidFill>
          <a:ln cap="flat" cmpd="sng" w="9525">
            <a:solidFill>
              <a:srgbClr val="1F3864"/>
            </a:solidFill>
            <a:prstDash val="solid"/>
            <a:miter lim="800000"/>
            <a:headEnd len="sm" w="sm" type="none"/>
            <a:tailEnd len="sm" w="sm" type="none"/>
          </a:ln>
          <a:effectLst>
            <a:outerShdw blurRad="57150" rotWithShape="0" algn="ctr" dir="5400000" dist="19050">
              <a:srgbClr val="000000">
                <a:alpha val="6196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en-US" sz="4400" u="none" cap="none" strike="noStrike">
                <a:solidFill>
                  <a:schemeClr val="lt1"/>
                </a:solidFill>
                <a:latin typeface="Times New Roman"/>
                <a:ea typeface="Times New Roman"/>
                <a:cs typeface="Times New Roman"/>
                <a:sym typeface="Times New Roman"/>
              </a:rPr>
              <a:t>REFERENCES</a:t>
            </a:r>
            <a:endParaRPr b="0" i="0" sz="1400" u="none" cap="none" strike="noStrike">
              <a:solidFill>
                <a:srgbClr val="000000"/>
              </a:solidFill>
              <a:latin typeface="Arial"/>
              <a:ea typeface="Arial"/>
              <a:cs typeface="Arial"/>
              <a:sym typeface="Arial"/>
            </a:endParaRPr>
          </a:p>
        </p:txBody>
      </p:sp>
      <p:sp>
        <p:nvSpPr>
          <p:cNvPr id="106" name="Google Shape;106;p1"/>
          <p:cNvSpPr txBox="1"/>
          <p:nvPr/>
        </p:nvSpPr>
        <p:spPr>
          <a:xfrm>
            <a:off x="1428726" y="10663732"/>
            <a:ext cx="9953400" cy="29892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Times New Roman"/>
                <a:ea typeface="Times New Roman"/>
                <a:cs typeface="Times New Roman"/>
                <a:sym typeface="Times New Roman"/>
              </a:rPr>
              <a:t>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b="1" lang="en-US" sz="3200">
                <a:solidFill>
                  <a:schemeClr val="dk1"/>
                </a:solidFill>
                <a:latin typeface="Times New Roman"/>
                <a:ea typeface="Times New Roman"/>
                <a:cs typeface="Times New Roman"/>
                <a:sym typeface="Times New Roman"/>
              </a:rPr>
              <a:t>The objective of this project is to conduct a data analysis on the macroinvertebrate communities within six field sites of the Quittapahilla Watershed.</a:t>
            </a:r>
            <a:endParaRPr b="1" sz="3200">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3200"/>
              <a:buFont typeface="Arial"/>
              <a:buNone/>
            </a:pPr>
            <a:r>
              <a:t/>
            </a:r>
            <a:endParaRPr b="1" sz="3200">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3200"/>
              <a:buFont typeface="Arial"/>
              <a:buNone/>
            </a:pPr>
            <a:r>
              <a:t/>
            </a:r>
            <a:endParaRPr b="1" i="0" sz="3200" u="none" cap="none" strike="noStrike">
              <a:solidFill>
                <a:schemeClr val="dk1"/>
              </a:solidFill>
              <a:latin typeface="Times New Roman"/>
              <a:ea typeface="Times New Roman"/>
              <a:cs typeface="Times New Roman"/>
              <a:sym typeface="Times New Roman"/>
            </a:endParaRPr>
          </a:p>
        </p:txBody>
      </p:sp>
      <p:sp>
        <p:nvSpPr>
          <p:cNvPr id="107" name="Google Shape;107;p1"/>
          <p:cNvSpPr/>
          <p:nvPr/>
        </p:nvSpPr>
        <p:spPr>
          <a:xfrm>
            <a:off x="1428738" y="12965338"/>
            <a:ext cx="9868500" cy="840900"/>
          </a:xfrm>
          <a:prstGeom prst="rect">
            <a:avLst/>
          </a:prstGeom>
          <a:solidFill>
            <a:srgbClr val="1F3864"/>
          </a:solidFill>
          <a:ln cap="flat" cmpd="sng" w="9525">
            <a:solidFill>
              <a:srgbClr val="000000"/>
            </a:solidFill>
            <a:prstDash val="solid"/>
            <a:miter lim="800000"/>
            <a:headEnd len="sm" w="sm" type="none"/>
            <a:tailEnd len="sm" w="sm" type="none"/>
          </a:ln>
          <a:effectLst>
            <a:outerShdw blurRad="57150" rotWithShape="0" algn="ctr" dir="5400000" dist="19050">
              <a:srgbClr val="000000">
                <a:alpha val="61960"/>
              </a:srgbClr>
            </a:outerShdw>
          </a:effectLst>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1" i="0" lang="en-US" sz="4800" u="none" cap="none" strike="noStrike">
                <a:solidFill>
                  <a:schemeClr val="lt1"/>
                </a:solidFill>
                <a:latin typeface="Times New Roman"/>
                <a:ea typeface="Times New Roman"/>
                <a:cs typeface="Times New Roman"/>
                <a:sym typeface="Times New Roman"/>
              </a:rPr>
              <a:t>METHODS</a:t>
            </a:r>
            <a:endParaRPr b="0" i="0" sz="4800" u="none" cap="none" strike="noStrike">
              <a:solidFill>
                <a:schemeClr val="lt1"/>
              </a:solidFill>
              <a:latin typeface="Times New Roman"/>
              <a:ea typeface="Times New Roman"/>
              <a:cs typeface="Times New Roman"/>
              <a:sym typeface="Times New Roman"/>
            </a:endParaRPr>
          </a:p>
        </p:txBody>
      </p:sp>
      <p:sp>
        <p:nvSpPr>
          <p:cNvPr id="108" name="Google Shape;108;p1"/>
          <p:cNvSpPr txBox="1"/>
          <p:nvPr/>
        </p:nvSpPr>
        <p:spPr>
          <a:xfrm>
            <a:off x="1414388" y="14057859"/>
            <a:ext cx="9868500" cy="8582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1000"/>
              </a:spcBef>
              <a:spcAft>
                <a:spcPts val="0"/>
              </a:spcAft>
              <a:buClr>
                <a:schemeClr val="dk1"/>
              </a:buClr>
              <a:buSzPts val="1100"/>
              <a:buFont typeface="Arial"/>
              <a:buNone/>
            </a:pPr>
            <a:r>
              <a:t/>
            </a:r>
            <a:endParaRPr b="0" i="0" sz="2600" u="none" cap="none" strike="noStrike">
              <a:solidFill>
                <a:srgbClr val="000000"/>
              </a:solidFill>
              <a:latin typeface="Arial"/>
              <a:ea typeface="Arial"/>
              <a:cs typeface="Arial"/>
              <a:sym typeface="Arial"/>
            </a:endParaRPr>
          </a:p>
          <a:p>
            <a:pPr indent="0" lvl="0" marL="0" marR="0" rtl="0" algn="just">
              <a:lnSpc>
                <a:spcPct val="100000"/>
              </a:lnSpc>
              <a:spcBef>
                <a:spcPts val="1000"/>
              </a:spcBef>
              <a:spcAft>
                <a:spcPts val="0"/>
              </a:spcAft>
              <a:buClr>
                <a:srgbClr val="000000"/>
              </a:buClr>
              <a:buSzPts val="2600"/>
              <a:buFont typeface="Arial"/>
              <a:buNone/>
            </a:pPr>
            <a:r>
              <a:t/>
            </a:r>
            <a:endParaRPr b="0" i="0" sz="26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600"/>
              <a:buFont typeface="Arial"/>
              <a:buNone/>
            </a:pPr>
            <a:r>
              <a:t/>
            </a:r>
            <a:endParaRPr b="0" i="0" sz="26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800"/>
              </a:spcBef>
              <a:spcAft>
                <a:spcPts val="0"/>
              </a:spcAft>
              <a:buClr>
                <a:srgbClr val="000000"/>
              </a:buClr>
              <a:buSzPts val="2600"/>
              <a:buFont typeface="Arial"/>
              <a:buNone/>
            </a:pPr>
            <a:r>
              <a:t/>
            </a:r>
            <a:endParaRPr b="1" i="0" sz="26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Times New Roman"/>
              <a:ea typeface="Times New Roman"/>
              <a:cs typeface="Times New Roman"/>
              <a:sym typeface="Times New Roman"/>
            </a:endParaRPr>
          </a:p>
          <a:p>
            <a:pPr indent="0" lvl="0" marL="0" rtl="0" algn="r">
              <a:lnSpc>
                <a:spcPct val="115000"/>
              </a:lnSpc>
              <a:spcBef>
                <a:spcPts val="0"/>
              </a:spcBef>
              <a:spcAft>
                <a:spcPts val="0"/>
              </a:spcAft>
              <a:buNone/>
            </a:pPr>
            <a:r>
              <a:t/>
            </a:r>
            <a:endParaRPr sz="1100">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600"/>
              <a:buFont typeface="Arial"/>
              <a:buNone/>
            </a:pPr>
            <a:r>
              <a:t/>
            </a:r>
            <a:endParaRPr b="1" sz="2600">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0"/>
              </a:spcBef>
              <a:spcAft>
                <a:spcPts val="0"/>
              </a:spcAft>
              <a:buClr>
                <a:srgbClr val="000000"/>
              </a:buClr>
              <a:buSzPts val="2600"/>
              <a:buFont typeface="Arial"/>
              <a:buNone/>
            </a:pPr>
            <a:r>
              <a:t/>
            </a:r>
            <a:endParaRPr b="0" baseline="-25000" i="0" sz="2600" u="none" cap="none" strike="noStrike">
              <a:solidFill>
                <a:schemeClr val="dk1"/>
              </a:solidFill>
              <a:latin typeface="Times New Roman"/>
              <a:ea typeface="Times New Roman"/>
              <a:cs typeface="Times New Roman"/>
              <a:sym typeface="Times New Roman"/>
            </a:endParaRPr>
          </a:p>
        </p:txBody>
      </p:sp>
      <p:sp>
        <p:nvSpPr>
          <p:cNvPr id="109" name="Google Shape;109;p1"/>
          <p:cNvSpPr txBox="1"/>
          <p:nvPr/>
        </p:nvSpPr>
        <p:spPr>
          <a:xfrm>
            <a:off x="1502349" y="17888475"/>
            <a:ext cx="8599800" cy="1616100"/>
          </a:xfrm>
          <a:prstGeom prst="rect">
            <a:avLst/>
          </a:prstGeom>
          <a:noFill/>
          <a:ln>
            <a:noFill/>
          </a:ln>
        </p:spPr>
        <p:txBody>
          <a:bodyPr anchorCtr="0" anchor="t" bIns="45700" lIns="91425" spcFirstLastPara="1" rIns="91425" wrap="square" tIns="45700">
            <a:spAutoFit/>
          </a:bodyPr>
          <a:lstStyle/>
          <a:p>
            <a:pPr indent="0" lvl="0" marL="0" rtl="0" algn="l">
              <a:lnSpc>
                <a:spcPct val="142857"/>
              </a:lnSpc>
              <a:spcBef>
                <a:spcPts val="0"/>
              </a:spcBef>
              <a:spcAft>
                <a:spcPts val="0"/>
              </a:spcAft>
              <a:buClr>
                <a:schemeClr val="dk1"/>
              </a:buClr>
              <a:buSzPts val="1100"/>
              <a:buFont typeface="Arial"/>
              <a:buNone/>
            </a:pPr>
            <a:r>
              <a:rPr b="1" lang="en-US" sz="1050">
                <a:solidFill>
                  <a:schemeClr val="dk1"/>
                </a:solidFill>
              </a:rPr>
              <a:t>Figure 1.</a:t>
            </a:r>
            <a:r>
              <a:rPr lang="en-US" sz="1050">
                <a:solidFill>
                  <a:schemeClr val="dk1"/>
                </a:solidFill>
              </a:rPr>
              <a:t> This map shows the six water‑quality sampling locations across the Quittapahilla Creek watershed. Two sites lie on the mainstem—Quittapahilla Creek at Garfield Street (west) and Palmyra Bellegrove Road (downstream). Four tributary sites are also included: Snitz Creek at Dairy Road (south of Annville), Beck Creek at Bricker Lane (north of the main channel), Bachman Run at Louser Road (east of Annville), and Killinger Creek at Killinger Road near Cleona. Together, these locations capture conditions across both the main creek and its major tributaries.</a:t>
            </a:r>
            <a:endParaRPr sz="105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2400">
              <a:solidFill>
                <a:schemeClr val="dk1"/>
              </a:solidFill>
              <a:latin typeface="Times New Roman"/>
              <a:ea typeface="Times New Roman"/>
              <a:cs typeface="Times New Roman"/>
              <a:sym typeface="Times New Roman"/>
            </a:endParaRPr>
          </a:p>
        </p:txBody>
      </p:sp>
      <p:sp>
        <p:nvSpPr>
          <p:cNvPr id="110" name="Google Shape;110;p1"/>
          <p:cNvSpPr txBox="1"/>
          <p:nvPr/>
        </p:nvSpPr>
        <p:spPr>
          <a:xfrm>
            <a:off x="1502350" y="35041100"/>
            <a:ext cx="20676900" cy="3469500"/>
          </a:xfrm>
          <a:prstGeom prst="rect">
            <a:avLst/>
          </a:prstGeom>
          <a:noFill/>
          <a:ln>
            <a:noFill/>
          </a:ln>
        </p:spPr>
        <p:txBody>
          <a:bodyPr anchorCtr="0" anchor="t" bIns="45700" lIns="91425" spcFirstLastPara="1" rIns="91425" wrap="square" tIns="45700">
            <a:spAutoFit/>
          </a:bodyPr>
          <a:lstStyle/>
          <a:p>
            <a:pPr indent="-381000" lvl="0" marL="457200" rtl="0" algn="l">
              <a:lnSpc>
                <a:spcPct val="125000"/>
              </a:lnSpc>
              <a:spcBef>
                <a:spcPts val="0"/>
              </a:spcBef>
              <a:spcAft>
                <a:spcPts val="0"/>
              </a:spcAft>
              <a:buClr>
                <a:schemeClr val="dk1"/>
              </a:buClr>
              <a:buSzPts val="2400"/>
              <a:buFont typeface="Times New Roman"/>
              <a:buAutoNum type="arabicPeriod"/>
            </a:pPr>
            <a:r>
              <a:rPr lang="en-US" sz="2400">
                <a:solidFill>
                  <a:schemeClr val="dk1"/>
                </a:solidFill>
                <a:latin typeface="Times New Roman"/>
                <a:ea typeface="Times New Roman"/>
                <a:cs typeface="Times New Roman"/>
                <a:sym typeface="Times New Roman"/>
              </a:rPr>
              <a:t>Quittie Watershed Alliance. </a:t>
            </a:r>
            <a:r>
              <a:rPr i="1" lang="en-US" sz="2400">
                <a:solidFill>
                  <a:schemeClr val="dk1"/>
                </a:solidFill>
                <a:latin typeface="Times New Roman"/>
                <a:ea typeface="Times New Roman"/>
                <a:cs typeface="Times New Roman"/>
                <a:sym typeface="Times New Roman"/>
              </a:rPr>
              <a:t>QWA Monitoring Program</a:t>
            </a:r>
            <a:r>
              <a:rPr lang="en-US" sz="2400">
                <a:solidFill>
                  <a:schemeClr val="dk1"/>
                </a:solidFill>
                <a:latin typeface="Times New Roman"/>
                <a:ea typeface="Times New Roman"/>
                <a:cs typeface="Times New Roman"/>
                <a:sym typeface="Times New Roman"/>
              </a:rPr>
              <a:t>. Quittie Watershed Alliance, Jan. 2026,</a:t>
            </a:r>
            <a:br>
              <a:rPr lang="en-US" sz="2400">
                <a:solidFill>
                  <a:schemeClr val="dk1"/>
                </a:solidFill>
                <a:latin typeface="Times New Roman"/>
                <a:ea typeface="Times New Roman"/>
                <a:cs typeface="Times New Roman"/>
                <a:sym typeface="Times New Roman"/>
              </a:rPr>
            </a:br>
            <a:r>
              <a:rPr lang="en-US" sz="2400" u="sng">
                <a:solidFill>
                  <a:srgbClr val="467886"/>
                </a:solidFill>
                <a:latin typeface="Times New Roman"/>
                <a:ea typeface="Times New Roman"/>
                <a:cs typeface="Times New Roman"/>
                <a:sym typeface="Times New Roman"/>
                <a:hlinkClick r:id="rId10">
                  <a:extLst>
                    <a:ext uri="{A12FA001-AC4F-418D-AE19-62706E023703}">
                      <ahyp:hlinkClr val="tx"/>
                    </a:ext>
                  </a:extLst>
                </a:hlinkClick>
              </a:rPr>
              <a:t>https://pawatersheds.org/wp-content/uploads/2026/01/QWA-Monitoring-Program_for-email.pdf. Accessed 20 Mar. 2026</a:t>
            </a:r>
            <a:r>
              <a:rPr lang="en-US" sz="2400">
                <a:solidFill>
                  <a:schemeClr val="dk1"/>
                </a:solidFill>
                <a:latin typeface="Times New Roman"/>
                <a:ea typeface="Times New Roman"/>
                <a:cs typeface="Times New Roman"/>
                <a:sym typeface="Times New Roman"/>
              </a:rPr>
              <a:t>.</a:t>
            </a:r>
            <a:endParaRPr sz="2400">
              <a:solidFill>
                <a:schemeClr val="dk1"/>
              </a:solidFill>
              <a:latin typeface="Times New Roman"/>
              <a:ea typeface="Times New Roman"/>
              <a:cs typeface="Times New Roman"/>
              <a:sym typeface="Times New Roman"/>
            </a:endParaRPr>
          </a:p>
          <a:p>
            <a:pPr indent="-381000" lvl="0" marL="457200" rtl="0" algn="l">
              <a:lnSpc>
                <a:spcPct val="115000"/>
              </a:lnSpc>
              <a:spcBef>
                <a:spcPts val="1000"/>
              </a:spcBef>
              <a:spcAft>
                <a:spcPts val="0"/>
              </a:spcAft>
              <a:buClr>
                <a:schemeClr val="dk1"/>
              </a:buClr>
              <a:buSzPts val="2400"/>
              <a:buFont typeface="Times New Roman"/>
              <a:buAutoNum type="arabicPeriod"/>
            </a:pPr>
            <a:r>
              <a:rPr lang="en-US" sz="2400">
                <a:solidFill>
                  <a:schemeClr val="dk1"/>
                </a:solidFill>
                <a:latin typeface="Times New Roman"/>
                <a:ea typeface="Times New Roman"/>
                <a:cs typeface="Times New Roman"/>
                <a:sym typeface="Times New Roman"/>
              </a:rPr>
              <a:t>Coulter, Chris B., Randy K. Kolka, and James A. Thompson. “Water Quality in Agricultural, Urban, and Mixed Land Use Watersheds.” </a:t>
            </a:r>
            <a:r>
              <a:rPr i="1" lang="en-US" sz="2400">
                <a:solidFill>
                  <a:schemeClr val="dk1"/>
                </a:solidFill>
                <a:latin typeface="Times New Roman"/>
                <a:ea typeface="Times New Roman"/>
                <a:cs typeface="Times New Roman"/>
                <a:sym typeface="Times New Roman"/>
              </a:rPr>
              <a:t>Journal of the American Water Resources Association</a:t>
            </a:r>
            <a:r>
              <a:rPr lang="en-US" sz="2400">
                <a:solidFill>
                  <a:schemeClr val="dk1"/>
                </a:solidFill>
                <a:latin typeface="Times New Roman"/>
                <a:ea typeface="Times New Roman"/>
                <a:cs typeface="Times New Roman"/>
                <a:sym typeface="Times New Roman"/>
              </a:rPr>
              <a:t>, 2004, </a:t>
            </a:r>
            <a:r>
              <a:rPr lang="en-US" sz="2400" u="sng">
                <a:solidFill>
                  <a:schemeClr val="hlink"/>
                </a:solidFill>
                <a:latin typeface="Times New Roman"/>
                <a:ea typeface="Times New Roman"/>
                <a:cs typeface="Times New Roman"/>
                <a:sym typeface="Times New Roman"/>
                <a:hlinkClick r:id="rId11"/>
              </a:rPr>
              <a:t>https://www.fs.usda.gov/nrs/pubs/jrnl/2004/nrs_2004_coulter_001.pdf</a:t>
            </a:r>
            <a:endParaRPr sz="2400">
              <a:solidFill>
                <a:schemeClr val="dk1"/>
              </a:solidFill>
              <a:latin typeface="Times New Roman"/>
              <a:ea typeface="Times New Roman"/>
              <a:cs typeface="Times New Roman"/>
              <a:sym typeface="Times New Roman"/>
            </a:endParaRPr>
          </a:p>
          <a:p>
            <a:pPr indent="-381000" lvl="0" marL="457200" rtl="0" algn="l">
              <a:lnSpc>
                <a:spcPct val="115000"/>
              </a:lnSpc>
              <a:spcBef>
                <a:spcPts val="1000"/>
              </a:spcBef>
              <a:spcAft>
                <a:spcPts val="0"/>
              </a:spcAft>
              <a:buClr>
                <a:schemeClr val="dk1"/>
              </a:buClr>
              <a:buSzPts val="2400"/>
              <a:buFont typeface="Times New Roman"/>
              <a:buAutoNum type="arabicPeriod"/>
            </a:pPr>
            <a:r>
              <a:rPr lang="en-US" sz="2400">
                <a:solidFill>
                  <a:srgbClr val="1B1B1B"/>
                </a:solidFill>
                <a:highlight>
                  <a:srgbClr val="FFFFFF"/>
                </a:highlight>
                <a:latin typeface="Times New Roman"/>
                <a:ea typeface="Times New Roman"/>
                <a:cs typeface="Times New Roman"/>
                <a:sym typeface="Times New Roman"/>
              </a:rPr>
              <a:t>Lukhabi DK, Mensah PK, Asare NK, Akwetey MFA, Faseyi CA. Benthic macroinvertebrates as indicators of water quality: A case study of estuarine ecosystems along the coast of Ghana. Heliyon. 2024 Mar 13;10(7):e28018. doi: 10.1016/j.heliyon.2024.e28018. PMID: 38596140; PMCID: PMC11002552.</a:t>
            </a:r>
            <a:endParaRPr sz="2400">
              <a:solidFill>
                <a:srgbClr val="1B1B1B"/>
              </a:solidFill>
              <a:highlight>
                <a:srgbClr val="FFFFFF"/>
              </a:highlight>
              <a:latin typeface="Times New Roman"/>
              <a:ea typeface="Times New Roman"/>
              <a:cs typeface="Times New Roman"/>
              <a:sym typeface="Times New Roman"/>
            </a:endParaRPr>
          </a:p>
          <a:p>
            <a:pPr indent="0" lvl="0" marL="457200" rtl="0" algn="l">
              <a:lnSpc>
                <a:spcPct val="115000"/>
              </a:lnSpc>
              <a:spcBef>
                <a:spcPts val="1000"/>
              </a:spcBef>
              <a:spcAft>
                <a:spcPts val="0"/>
              </a:spcAft>
              <a:buNone/>
            </a:pPr>
            <a:r>
              <a:t/>
            </a:r>
            <a:endParaRPr sz="2400">
              <a:solidFill>
                <a:srgbClr val="1B1B1B"/>
              </a:solidFill>
              <a:highlight>
                <a:srgbClr val="FFFFFF"/>
              </a:highlight>
              <a:latin typeface="Times New Roman"/>
              <a:ea typeface="Times New Roman"/>
              <a:cs typeface="Times New Roman"/>
              <a:sym typeface="Times New Roman"/>
            </a:endParaRPr>
          </a:p>
        </p:txBody>
      </p:sp>
      <p:sp>
        <p:nvSpPr>
          <p:cNvPr id="111" name="Google Shape;111;p1"/>
          <p:cNvSpPr txBox="1"/>
          <p:nvPr/>
        </p:nvSpPr>
        <p:spPr>
          <a:xfrm>
            <a:off x="13598775" y="29138048"/>
            <a:ext cx="17657400" cy="4690800"/>
          </a:xfrm>
          <a:prstGeom prst="rect">
            <a:avLst/>
          </a:prstGeom>
          <a:noFill/>
          <a:ln>
            <a:noFill/>
          </a:ln>
        </p:spPr>
        <p:txBody>
          <a:bodyPr anchorCtr="0" anchor="t" bIns="45700" lIns="91425" spcFirstLastPara="1" rIns="91425" wrap="square" tIns="45700">
            <a:noAutofit/>
          </a:bodyPr>
          <a:lstStyle/>
          <a:p>
            <a:pPr indent="0" lvl="0" marL="457200" rtl="0" algn="l">
              <a:lnSpc>
                <a:spcPct val="115000"/>
              </a:lnSpc>
              <a:spcBef>
                <a:spcPts val="1000"/>
              </a:spcBef>
              <a:spcAft>
                <a:spcPts val="0"/>
              </a:spcAft>
              <a:buClr>
                <a:schemeClr val="dk1"/>
              </a:buClr>
              <a:buSzPts val="1100"/>
              <a:buFont typeface="Arial"/>
              <a:buNone/>
            </a:pPr>
            <a:r>
              <a:rPr lang="en-US" sz="2300">
                <a:solidFill>
                  <a:schemeClr val="dk1"/>
                </a:solidFill>
              </a:rPr>
              <a:t>– Macroinvertebrate composition varied across sites, indicating differences in water quality.</a:t>
            </a:r>
            <a:endParaRPr sz="2300">
              <a:solidFill>
                <a:schemeClr val="dk1"/>
              </a:solidFill>
            </a:endParaRPr>
          </a:p>
          <a:p>
            <a:pPr indent="0" lvl="0" marL="457200" rtl="0" algn="l">
              <a:lnSpc>
                <a:spcPct val="115000"/>
              </a:lnSpc>
              <a:spcBef>
                <a:spcPts val="1000"/>
              </a:spcBef>
              <a:spcAft>
                <a:spcPts val="0"/>
              </a:spcAft>
              <a:buClr>
                <a:schemeClr val="dk1"/>
              </a:buClr>
              <a:buSzPts val="1100"/>
              <a:buFont typeface="Arial"/>
              <a:buNone/>
            </a:pPr>
            <a:r>
              <a:rPr lang="en-US" sz="2300">
                <a:solidFill>
                  <a:schemeClr val="dk1"/>
                </a:solidFill>
              </a:rPr>
              <a:t>– Sites dominated by shredders (e.g., K1, BR) suggest high organic matter input, likely from runoff or riparian sources.</a:t>
            </a:r>
            <a:endParaRPr sz="2300">
              <a:solidFill>
                <a:schemeClr val="dk1"/>
              </a:solidFill>
            </a:endParaRPr>
          </a:p>
          <a:p>
            <a:pPr indent="0" lvl="0" marL="457200" rtl="0" algn="l">
              <a:lnSpc>
                <a:spcPct val="115000"/>
              </a:lnSpc>
              <a:spcBef>
                <a:spcPts val="1000"/>
              </a:spcBef>
              <a:spcAft>
                <a:spcPts val="0"/>
              </a:spcAft>
              <a:buClr>
                <a:schemeClr val="dk1"/>
              </a:buClr>
              <a:buSzPts val="1100"/>
              <a:buFont typeface="Arial"/>
              <a:buNone/>
            </a:pPr>
            <a:r>
              <a:rPr lang="en-US" sz="2300">
                <a:solidFill>
                  <a:schemeClr val="dk1"/>
                </a:solidFill>
              </a:rPr>
              <a:t>– Collector-dominated sites (e.g., Q1) may reflect increased fine organic particles and nutrient enrichment.</a:t>
            </a:r>
            <a:endParaRPr sz="2300">
              <a:solidFill>
                <a:schemeClr val="dk1"/>
              </a:solidFill>
            </a:endParaRPr>
          </a:p>
          <a:p>
            <a:pPr indent="0" lvl="0" marL="457200" rtl="0" algn="l">
              <a:lnSpc>
                <a:spcPct val="115000"/>
              </a:lnSpc>
              <a:spcBef>
                <a:spcPts val="1000"/>
              </a:spcBef>
              <a:spcAft>
                <a:spcPts val="0"/>
              </a:spcAft>
              <a:buClr>
                <a:schemeClr val="dk1"/>
              </a:buClr>
              <a:buSzPts val="1100"/>
              <a:buFont typeface="Arial"/>
              <a:buNone/>
            </a:pPr>
            <a:r>
              <a:rPr lang="en-US" sz="2300">
                <a:solidFill>
                  <a:schemeClr val="dk1"/>
                </a:solidFill>
              </a:rPr>
              <a:t>– Low predator abundance across sites indicates reduced trophic complexity and potential environmental stress.</a:t>
            </a:r>
            <a:endParaRPr sz="2300">
              <a:solidFill>
                <a:schemeClr val="dk1"/>
              </a:solidFill>
            </a:endParaRPr>
          </a:p>
          <a:p>
            <a:pPr indent="0" lvl="0" marL="457200" rtl="0" algn="l">
              <a:lnSpc>
                <a:spcPct val="115000"/>
              </a:lnSpc>
              <a:spcBef>
                <a:spcPts val="1000"/>
              </a:spcBef>
              <a:spcAft>
                <a:spcPts val="0"/>
              </a:spcAft>
              <a:buClr>
                <a:schemeClr val="dk1"/>
              </a:buClr>
              <a:buSzPts val="1100"/>
              <a:buFont typeface="Arial"/>
              <a:buNone/>
            </a:pPr>
            <a:r>
              <a:rPr lang="en-US" sz="2300">
                <a:solidFill>
                  <a:schemeClr val="dk1"/>
                </a:solidFill>
              </a:rPr>
              <a:t>– Sites with higher FBI values (more pollution-tolerant taxa) indicate poorer water quality, while lower FBI values suggest better conditions.</a:t>
            </a:r>
            <a:endParaRPr sz="2300">
              <a:solidFill>
                <a:schemeClr val="dk1"/>
              </a:solidFill>
            </a:endParaRPr>
          </a:p>
          <a:p>
            <a:pPr indent="0" lvl="0" marL="457200" rtl="0" algn="l">
              <a:lnSpc>
                <a:spcPct val="115000"/>
              </a:lnSpc>
              <a:spcBef>
                <a:spcPts val="1000"/>
              </a:spcBef>
              <a:spcAft>
                <a:spcPts val="0"/>
              </a:spcAft>
              <a:buClr>
                <a:schemeClr val="dk1"/>
              </a:buClr>
              <a:buSzPts val="1100"/>
              <a:buFont typeface="Arial"/>
              <a:buNone/>
            </a:pPr>
            <a:r>
              <a:rPr lang="en-US" sz="2300">
                <a:solidFill>
                  <a:schemeClr val="dk1"/>
                </a:solidFill>
              </a:rPr>
              <a:t>– Limited or absent scrapers may reflect reduced algal availability or substrate disturbance from sedimentation.</a:t>
            </a:r>
            <a:endParaRPr sz="2300">
              <a:solidFill>
                <a:schemeClr val="dk1"/>
              </a:solidFill>
            </a:endParaRPr>
          </a:p>
          <a:p>
            <a:pPr indent="0" lvl="0" marL="457200" rtl="0" algn="l">
              <a:lnSpc>
                <a:spcPct val="115000"/>
              </a:lnSpc>
              <a:spcBef>
                <a:spcPts val="1000"/>
              </a:spcBef>
              <a:spcAft>
                <a:spcPts val="0"/>
              </a:spcAft>
              <a:buClr>
                <a:schemeClr val="dk1"/>
              </a:buClr>
              <a:buSzPts val="1100"/>
              <a:buFont typeface="Arial"/>
              <a:buNone/>
            </a:pPr>
            <a:r>
              <a:rPr lang="en-US" sz="2300">
                <a:solidFill>
                  <a:schemeClr val="dk1"/>
                </a:solidFill>
              </a:rPr>
              <a:t>– Higher EPT presence indicates better water quality, as these taxa are sensitive to pollution.</a:t>
            </a:r>
            <a:endParaRPr sz="2300">
              <a:solidFill>
                <a:schemeClr val="dk1"/>
              </a:solidFill>
            </a:endParaRPr>
          </a:p>
          <a:p>
            <a:pPr indent="0" lvl="0" marL="457200" rtl="0" algn="l">
              <a:lnSpc>
                <a:spcPct val="115000"/>
              </a:lnSpc>
              <a:spcBef>
                <a:spcPts val="1000"/>
              </a:spcBef>
              <a:spcAft>
                <a:spcPts val="1000"/>
              </a:spcAft>
              <a:buClr>
                <a:schemeClr val="dk1"/>
              </a:buClr>
              <a:buSzPts val="1100"/>
              <a:buFont typeface="Arial"/>
              <a:buNone/>
            </a:pPr>
            <a:r>
              <a:rPr lang="en-US" sz="2300">
                <a:solidFill>
                  <a:schemeClr val="dk1"/>
                </a:solidFill>
              </a:rPr>
              <a:t>– Overall, results suggest moderate impacts from agricultural and urban runoff across the watershed.</a:t>
            </a:r>
            <a:endParaRPr sz="2300">
              <a:solidFill>
                <a:schemeClr val="dk1"/>
              </a:solidFill>
            </a:endParaRPr>
          </a:p>
        </p:txBody>
      </p:sp>
      <p:pic>
        <p:nvPicPr>
          <p:cNvPr id="112" name="Google Shape;112;p1"/>
          <p:cNvPicPr preferRelativeResize="0"/>
          <p:nvPr/>
        </p:nvPicPr>
        <p:blipFill>
          <a:blip r:embed="rId12">
            <a:alphaModFix/>
          </a:blip>
          <a:stretch>
            <a:fillRect/>
          </a:stretch>
        </p:blipFill>
        <p:spPr>
          <a:xfrm>
            <a:off x="1399475" y="13911350"/>
            <a:ext cx="9897774" cy="3917649"/>
          </a:xfrm>
          <a:prstGeom prst="rect">
            <a:avLst/>
          </a:prstGeom>
          <a:noFill/>
          <a:ln>
            <a:noFill/>
          </a:ln>
        </p:spPr>
      </p:pic>
      <p:graphicFrame>
        <p:nvGraphicFramePr>
          <p:cNvPr id="113" name="Google Shape;113;p1"/>
          <p:cNvGraphicFramePr/>
          <p:nvPr/>
        </p:nvGraphicFramePr>
        <p:xfrm>
          <a:off x="1471175" y="19014338"/>
          <a:ext cx="3000000" cy="3000000"/>
        </p:xfrm>
        <a:graphic>
          <a:graphicData uri="http://schemas.openxmlformats.org/drawingml/2006/table">
            <a:tbl>
              <a:tblPr>
                <a:noFill/>
                <a:tableStyleId>{21F7BE81-FB41-47CD-B792-7F9A92CA4DEF}</a:tableStyleId>
              </a:tblPr>
              <a:tblGrid>
                <a:gridCol w="1478800"/>
                <a:gridCol w="1328800"/>
                <a:gridCol w="3737900"/>
                <a:gridCol w="1415225"/>
                <a:gridCol w="1330775"/>
              </a:tblGrid>
              <a:tr h="383100">
                <a:tc>
                  <a:txBody>
                    <a:bodyPr/>
                    <a:lstStyle/>
                    <a:p>
                      <a:pPr indent="0" lvl="0" marL="0" rtl="0" algn="l">
                        <a:spcBef>
                          <a:spcPts val="0"/>
                        </a:spcBef>
                        <a:spcAft>
                          <a:spcPts val="0"/>
                        </a:spcAft>
                        <a:buNone/>
                      </a:pPr>
                      <a:r>
                        <a:rPr lang="en-US" sz="1500">
                          <a:latin typeface="Calibri"/>
                          <a:ea typeface="Calibri"/>
                          <a:cs typeface="Calibri"/>
                          <a:sym typeface="Calibri"/>
                        </a:rPr>
                        <a:t>Organization</a:t>
                      </a:r>
                      <a:endParaRPr sz="1500">
                        <a:latin typeface="Calibri"/>
                        <a:ea typeface="Calibri"/>
                        <a:cs typeface="Calibri"/>
                        <a:sym typeface="Calibri"/>
                      </a:endParaRPr>
                    </a:p>
                  </a:txBody>
                  <a:tcPr marT="9525" marB="91425" marR="9525" marL="9525" anchor="b"/>
                </a:tc>
                <a:tc>
                  <a:txBody>
                    <a:bodyPr/>
                    <a:lstStyle/>
                    <a:p>
                      <a:pPr indent="0" lvl="0" marL="0" rtl="0" algn="l">
                        <a:spcBef>
                          <a:spcPts val="0"/>
                        </a:spcBef>
                        <a:spcAft>
                          <a:spcPts val="0"/>
                        </a:spcAft>
                        <a:buNone/>
                      </a:pPr>
                      <a:r>
                        <a:rPr lang="en-US" sz="1500">
                          <a:latin typeface="Calibri"/>
                          <a:ea typeface="Calibri"/>
                          <a:cs typeface="Calibri"/>
                          <a:sym typeface="Calibri"/>
                        </a:rPr>
                        <a:t>Station</a:t>
                      </a:r>
                      <a:endParaRPr sz="1500">
                        <a:latin typeface="Calibri"/>
                        <a:ea typeface="Calibri"/>
                        <a:cs typeface="Calibri"/>
                        <a:sym typeface="Calibri"/>
                      </a:endParaRPr>
                    </a:p>
                  </a:txBody>
                  <a:tcPr marT="9525" marB="91425" marR="9525" marL="9525" anchor="b"/>
                </a:tc>
                <a:tc>
                  <a:txBody>
                    <a:bodyPr/>
                    <a:lstStyle/>
                    <a:p>
                      <a:pPr indent="0" lvl="0" marL="0" rtl="0" algn="l">
                        <a:spcBef>
                          <a:spcPts val="0"/>
                        </a:spcBef>
                        <a:spcAft>
                          <a:spcPts val="0"/>
                        </a:spcAft>
                        <a:buNone/>
                      </a:pPr>
                      <a:r>
                        <a:rPr lang="en-US" sz="1500">
                          <a:latin typeface="Calibri"/>
                          <a:ea typeface="Calibri"/>
                          <a:cs typeface="Calibri"/>
                          <a:sym typeface="Calibri"/>
                        </a:rPr>
                        <a:t>Station Name</a:t>
                      </a:r>
                      <a:endParaRPr sz="1500">
                        <a:latin typeface="Calibri"/>
                        <a:ea typeface="Calibri"/>
                        <a:cs typeface="Calibri"/>
                        <a:sym typeface="Calibri"/>
                      </a:endParaRPr>
                    </a:p>
                  </a:txBody>
                  <a:tcPr marT="9525" marB="91425" marR="9525" marL="9525" anchor="b"/>
                </a:tc>
                <a:tc>
                  <a:txBody>
                    <a:bodyPr/>
                    <a:lstStyle/>
                    <a:p>
                      <a:pPr indent="0" lvl="0" marL="0" rtl="0" algn="l">
                        <a:spcBef>
                          <a:spcPts val="0"/>
                        </a:spcBef>
                        <a:spcAft>
                          <a:spcPts val="0"/>
                        </a:spcAft>
                        <a:buNone/>
                      </a:pPr>
                      <a:r>
                        <a:rPr lang="en-US" sz="1500">
                          <a:latin typeface="Calibri"/>
                          <a:ea typeface="Calibri"/>
                          <a:cs typeface="Calibri"/>
                          <a:sym typeface="Calibri"/>
                        </a:rPr>
                        <a:t>Latitude</a:t>
                      </a:r>
                      <a:endParaRPr sz="1500">
                        <a:latin typeface="Calibri"/>
                        <a:ea typeface="Calibri"/>
                        <a:cs typeface="Calibri"/>
                        <a:sym typeface="Calibri"/>
                      </a:endParaRPr>
                    </a:p>
                  </a:txBody>
                  <a:tcPr marT="9525" marB="91425" marR="9525" marL="9525" anchor="b"/>
                </a:tc>
                <a:tc>
                  <a:txBody>
                    <a:bodyPr/>
                    <a:lstStyle/>
                    <a:p>
                      <a:pPr indent="0" lvl="0" marL="0" rtl="0" algn="l">
                        <a:spcBef>
                          <a:spcPts val="0"/>
                        </a:spcBef>
                        <a:spcAft>
                          <a:spcPts val="0"/>
                        </a:spcAft>
                        <a:buNone/>
                      </a:pPr>
                      <a:r>
                        <a:rPr lang="en-US" sz="1500">
                          <a:latin typeface="Calibri"/>
                          <a:ea typeface="Calibri"/>
                          <a:cs typeface="Calibri"/>
                          <a:sym typeface="Calibri"/>
                        </a:rPr>
                        <a:t>Longitude</a:t>
                      </a:r>
                      <a:endParaRPr sz="1500">
                        <a:latin typeface="Calibri"/>
                        <a:ea typeface="Calibri"/>
                        <a:cs typeface="Calibri"/>
                        <a:sym typeface="Calibri"/>
                      </a:endParaRPr>
                    </a:p>
                  </a:txBody>
                  <a:tcPr marT="9525" marB="91425" marR="9525" marL="9525" anchor="b"/>
                </a:tc>
              </a:tr>
              <a:tr h="409900">
                <a:tc>
                  <a:txBody>
                    <a:bodyPr/>
                    <a:lstStyle/>
                    <a:p>
                      <a:pPr indent="0" lvl="0" marL="0" rtl="0" algn="l">
                        <a:spcBef>
                          <a:spcPts val="0"/>
                        </a:spcBef>
                        <a:spcAft>
                          <a:spcPts val="0"/>
                        </a:spcAft>
                        <a:buNone/>
                      </a:pPr>
                      <a:r>
                        <a:rPr lang="en-US" sz="1500">
                          <a:latin typeface="Calibri"/>
                          <a:ea typeface="Calibri"/>
                          <a:cs typeface="Calibri"/>
                          <a:sym typeface="Calibri"/>
                        </a:rPr>
                        <a:t>QWA</a:t>
                      </a:r>
                      <a:endParaRPr sz="1500">
                        <a:latin typeface="Calibri"/>
                        <a:ea typeface="Calibri"/>
                        <a:cs typeface="Calibri"/>
                        <a:sym typeface="Calibri"/>
                      </a:endParaRPr>
                    </a:p>
                  </a:txBody>
                  <a:tcPr marT="9525" marB="91425" marR="9525" marL="9525" anchor="b"/>
                </a:tc>
                <a:tc>
                  <a:txBody>
                    <a:bodyPr/>
                    <a:lstStyle/>
                    <a:p>
                      <a:pPr indent="0" lvl="0" marL="0" rtl="0" algn="l">
                        <a:spcBef>
                          <a:spcPts val="0"/>
                        </a:spcBef>
                        <a:spcAft>
                          <a:spcPts val="0"/>
                        </a:spcAft>
                        <a:buNone/>
                      </a:pPr>
                      <a:r>
                        <a:rPr lang="en-US" sz="1500">
                          <a:latin typeface="Calibri"/>
                          <a:ea typeface="Calibri"/>
                          <a:cs typeface="Calibri"/>
                          <a:sym typeface="Calibri"/>
                        </a:rPr>
                        <a:t>Q1-macros</a:t>
                      </a:r>
                      <a:endParaRPr sz="1500">
                        <a:latin typeface="Calibri"/>
                        <a:ea typeface="Calibri"/>
                        <a:cs typeface="Calibri"/>
                        <a:sym typeface="Calibri"/>
                      </a:endParaRPr>
                    </a:p>
                  </a:txBody>
                  <a:tcPr marT="9525" marB="91425" marR="9525" marL="9525" anchor="b"/>
                </a:tc>
                <a:tc>
                  <a:txBody>
                    <a:bodyPr/>
                    <a:lstStyle/>
                    <a:p>
                      <a:pPr indent="0" lvl="0" marL="0" rtl="0" algn="l">
                        <a:spcBef>
                          <a:spcPts val="0"/>
                        </a:spcBef>
                        <a:spcAft>
                          <a:spcPts val="0"/>
                        </a:spcAft>
                        <a:buNone/>
                      </a:pPr>
                      <a:r>
                        <a:rPr lang="en-US" sz="1500">
                          <a:latin typeface="Calibri"/>
                          <a:ea typeface="Calibri"/>
                          <a:cs typeface="Calibri"/>
                          <a:sym typeface="Calibri"/>
                        </a:rPr>
                        <a:t>Quittapahilla Creek at Garfield Street</a:t>
                      </a:r>
                      <a:endParaRPr sz="1500">
                        <a:latin typeface="Calibri"/>
                        <a:ea typeface="Calibri"/>
                        <a:cs typeface="Calibri"/>
                        <a:sym typeface="Calibri"/>
                      </a:endParaRPr>
                    </a:p>
                  </a:txBody>
                  <a:tcPr marT="9525" marB="91425" marR="9525" marL="9525" anchor="b"/>
                </a:tc>
                <a:tc>
                  <a:txBody>
                    <a:bodyPr/>
                    <a:lstStyle/>
                    <a:p>
                      <a:pPr indent="0" lvl="0" marL="0" rtl="0" algn="r">
                        <a:lnSpc>
                          <a:spcPct val="115000"/>
                        </a:lnSpc>
                        <a:spcBef>
                          <a:spcPts val="0"/>
                        </a:spcBef>
                        <a:spcAft>
                          <a:spcPts val="0"/>
                        </a:spcAft>
                        <a:buNone/>
                      </a:pPr>
                      <a:r>
                        <a:rPr lang="en-US" sz="1500">
                          <a:latin typeface="Calibri"/>
                          <a:ea typeface="Calibri"/>
                          <a:cs typeface="Calibri"/>
                          <a:sym typeface="Calibri"/>
                        </a:rPr>
                        <a:t>40.332464</a:t>
                      </a:r>
                      <a:endParaRPr sz="1500">
                        <a:latin typeface="Calibri"/>
                        <a:ea typeface="Calibri"/>
                        <a:cs typeface="Calibri"/>
                        <a:sym typeface="Calibri"/>
                      </a:endParaRPr>
                    </a:p>
                  </a:txBody>
                  <a:tcPr marT="9525" marB="91425" marR="9525" marL="9525" anchor="ctr"/>
                </a:tc>
                <a:tc>
                  <a:txBody>
                    <a:bodyPr/>
                    <a:lstStyle/>
                    <a:p>
                      <a:pPr indent="0" lvl="0" marL="0" rtl="0" algn="r">
                        <a:lnSpc>
                          <a:spcPct val="115000"/>
                        </a:lnSpc>
                        <a:spcBef>
                          <a:spcPts val="0"/>
                        </a:spcBef>
                        <a:spcAft>
                          <a:spcPts val="0"/>
                        </a:spcAft>
                        <a:buNone/>
                      </a:pPr>
                      <a:r>
                        <a:rPr lang="en-US" sz="1500">
                          <a:latin typeface="Calibri"/>
                          <a:ea typeface="Calibri"/>
                          <a:cs typeface="Calibri"/>
                          <a:sym typeface="Calibri"/>
                        </a:rPr>
                        <a:t>-76.471849</a:t>
                      </a:r>
                      <a:endParaRPr sz="1500">
                        <a:latin typeface="Calibri"/>
                        <a:ea typeface="Calibri"/>
                        <a:cs typeface="Calibri"/>
                        <a:sym typeface="Calibri"/>
                      </a:endParaRPr>
                    </a:p>
                  </a:txBody>
                  <a:tcPr marT="9525" marB="91425" marR="9525" marL="9525" anchor="b"/>
                </a:tc>
              </a:tr>
              <a:tr h="409900">
                <a:tc>
                  <a:txBody>
                    <a:bodyPr/>
                    <a:lstStyle/>
                    <a:p>
                      <a:pPr indent="0" lvl="0" marL="0" rtl="0" algn="l">
                        <a:spcBef>
                          <a:spcPts val="0"/>
                        </a:spcBef>
                        <a:spcAft>
                          <a:spcPts val="0"/>
                        </a:spcAft>
                        <a:buNone/>
                      </a:pPr>
                      <a:r>
                        <a:rPr lang="en-US" sz="1500">
                          <a:latin typeface="Calibri"/>
                          <a:ea typeface="Calibri"/>
                          <a:cs typeface="Calibri"/>
                          <a:sym typeface="Calibri"/>
                        </a:rPr>
                        <a:t>QWA</a:t>
                      </a:r>
                      <a:endParaRPr sz="1500">
                        <a:latin typeface="Calibri"/>
                        <a:ea typeface="Calibri"/>
                        <a:cs typeface="Calibri"/>
                        <a:sym typeface="Calibri"/>
                      </a:endParaRPr>
                    </a:p>
                  </a:txBody>
                  <a:tcPr marT="9525" marB="91425" marR="9525" marL="9525" anchor="b"/>
                </a:tc>
                <a:tc>
                  <a:txBody>
                    <a:bodyPr/>
                    <a:lstStyle/>
                    <a:p>
                      <a:pPr indent="0" lvl="0" marL="0" rtl="0" algn="l">
                        <a:spcBef>
                          <a:spcPts val="0"/>
                        </a:spcBef>
                        <a:spcAft>
                          <a:spcPts val="0"/>
                        </a:spcAft>
                        <a:buNone/>
                      </a:pPr>
                      <a:r>
                        <a:rPr lang="en-US" sz="1500">
                          <a:latin typeface="Calibri"/>
                          <a:ea typeface="Calibri"/>
                          <a:cs typeface="Calibri"/>
                          <a:sym typeface="Calibri"/>
                        </a:rPr>
                        <a:t>Q2-macros</a:t>
                      </a:r>
                      <a:endParaRPr sz="1500">
                        <a:latin typeface="Calibri"/>
                        <a:ea typeface="Calibri"/>
                        <a:cs typeface="Calibri"/>
                        <a:sym typeface="Calibri"/>
                      </a:endParaRPr>
                    </a:p>
                  </a:txBody>
                  <a:tcPr marT="9525" marB="91425" marR="9525" marL="9525" anchor="b"/>
                </a:tc>
                <a:tc>
                  <a:txBody>
                    <a:bodyPr/>
                    <a:lstStyle/>
                    <a:p>
                      <a:pPr indent="0" lvl="0" marL="0" rtl="0" algn="l">
                        <a:spcBef>
                          <a:spcPts val="0"/>
                        </a:spcBef>
                        <a:spcAft>
                          <a:spcPts val="0"/>
                        </a:spcAft>
                        <a:buNone/>
                      </a:pPr>
                      <a:r>
                        <a:rPr lang="en-US" sz="1500">
                          <a:latin typeface="Calibri"/>
                          <a:ea typeface="Calibri"/>
                          <a:cs typeface="Calibri"/>
                          <a:sym typeface="Calibri"/>
                        </a:rPr>
                        <a:t>Quittapahilla Creek at Palmyra-Bellegrove Road</a:t>
                      </a:r>
                      <a:endParaRPr sz="1500">
                        <a:latin typeface="Calibri"/>
                        <a:ea typeface="Calibri"/>
                        <a:cs typeface="Calibri"/>
                        <a:sym typeface="Calibri"/>
                      </a:endParaRPr>
                    </a:p>
                  </a:txBody>
                  <a:tcPr marT="9525" marB="91425" marR="9525" marL="9525" anchor="b"/>
                </a:tc>
                <a:tc>
                  <a:txBody>
                    <a:bodyPr/>
                    <a:lstStyle/>
                    <a:p>
                      <a:pPr indent="0" lvl="0" marL="0" rtl="0" algn="r">
                        <a:lnSpc>
                          <a:spcPct val="115000"/>
                        </a:lnSpc>
                        <a:spcBef>
                          <a:spcPts val="0"/>
                        </a:spcBef>
                        <a:spcAft>
                          <a:spcPts val="0"/>
                        </a:spcAft>
                        <a:buNone/>
                      </a:pPr>
                      <a:r>
                        <a:rPr lang="en-US" sz="1500">
                          <a:latin typeface="Calibri"/>
                          <a:ea typeface="Calibri"/>
                          <a:cs typeface="Calibri"/>
                          <a:sym typeface="Calibri"/>
                        </a:rPr>
                        <a:t>40.342592</a:t>
                      </a:r>
                      <a:endParaRPr sz="1500">
                        <a:latin typeface="Calibri"/>
                        <a:ea typeface="Calibri"/>
                        <a:cs typeface="Calibri"/>
                        <a:sym typeface="Calibri"/>
                      </a:endParaRPr>
                    </a:p>
                  </a:txBody>
                  <a:tcPr marT="9525" marB="91425" marR="9525" marL="9525" anchor="ctr"/>
                </a:tc>
                <a:tc>
                  <a:txBody>
                    <a:bodyPr/>
                    <a:lstStyle/>
                    <a:p>
                      <a:pPr indent="0" lvl="0" marL="0" rtl="0" algn="r">
                        <a:lnSpc>
                          <a:spcPct val="115000"/>
                        </a:lnSpc>
                        <a:spcBef>
                          <a:spcPts val="0"/>
                        </a:spcBef>
                        <a:spcAft>
                          <a:spcPts val="0"/>
                        </a:spcAft>
                        <a:buNone/>
                      </a:pPr>
                      <a:r>
                        <a:rPr lang="en-US" sz="1500">
                          <a:latin typeface="Calibri"/>
                          <a:ea typeface="Calibri"/>
                          <a:cs typeface="Calibri"/>
                          <a:sym typeface="Calibri"/>
                        </a:rPr>
                        <a:t>-76.56349</a:t>
                      </a:r>
                      <a:endParaRPr sz="1500">
                        <a:latin typeface="Calibri"/>
                        <a:ea typeface="Calibri"/>
                        <a:cs typeface="Calibri"/>
                        <a:sym typeface="Calibri"/>
                      </a:endParaRPr>
                    </a:p>
                  </a:txBody>
                  <a:tcPr marT="9525" marB="91425" marR="9525" marL="9525" anchor="b"/>
                </a:tc>
              </a:tr>
              <a:tr h="409900">
                <a:tc>
                  <a:txBody>
                    <a:bodyPr/>
                    <a:lstStyle/>
                    <a:p>
                      <a:pPr indent="0" lvl="0" marL="0" rtl="0" algn="l">
                        <a:spcBef>
                          <a:spcPts val="0"/>
                        </a:spcBef>
                        <a:spcAft>
                          <a:spcPts val="0"/>
                        </a:spcAft>
                        <a:buNone/>
                      </a:pPr>
                      <a:r>
                        <a:rPr lang="en-US" sz="1500">
                          <a:latin typeface="Calibri"/>
                          <a:ea typeface="Calibri"/>
                          <a:cs typeface="Calibri"/>
                          <a:sym typeface="Calibri"/>
                        </a:rPr>
                        <a:t>QWA</a:t>
                      </a:r>
                      <a:endParaRPr sz="1500">
                        <a:latin typeface="Calibri"/>
                        <a:ea typeface="Calibri"/>
                        <a:cs typeface="Calibri"/>
                        <a:sym typeface="Calibri"/>
                      </a:endParaRPr>
                    </a:p>
                  </a:txBody>
                  <a:tcPr marT="9525" marB="91425" marR="9525" marL="9525" anchor="b"/>
                </a:tc>
                <a:tc>
                  <a:txBody>
                    <a:bodyPr/>
                    <a:lstStyle/>
                    <a:p>
                      <a:pPr indent="0" lvl="0" marL="0" rtl="0" algn="l">
                        <a:spcBef>
                          <a:spcPts val="0"/>
                        </a:spcBef>
                        <a:spcAft>
                          <a:spcPts val="0"/>
                        </a:spcAft>
                        <a:buNone/>
                      </a:pPr>
                      <a:r>
                        <a:rPr lang="en-US" sz="1500">
                          <a:latin typeface="Calibri"/>
                          <a:ea typeface="Calibri"/>
                          <a:cs typeface="Calibri"/>
                          <a:sym typeface="Calibri"/>
                        </a:rPr>
                        <a:t>S1-macros</a:t>
                      </a:r>
                      <a:endParaRPr sz="1500">
                        <a:latin typeface="Calibri"/>
                        <a:ea typeface="Calibri"/>
                        <a:cs typeface="Calibri"/>
                        <a:sym typeface="Calibri"/>
                      </a:endParaRPr>
                    </a:p>
                  </a:txBody>
                  <a:tcPr marT="9525" marB="91425" marR="9525" marL="9525" anchor="b"/>
                </a:tc>
                <a:tc>
                  <a:txBody>
                    <a:bodyPr/>
                    <a:lstStyle/>
                    <a:p>
                      <a:pPr indent="0" lvl="0" marL="0" rtl="0" algn="l">
                        <a:spcBef>
                          <a:spcPts val="0"/>
                        </a:spcBef>
                        <a:spcAft>
                          <a:spcPts val="0"/>
                        </a:spcAft>
                        <a:buNone/>
                      </a:pPr>
                      <a:r>
                        <a:rPr lang="en-US" sz="1500">
                          <a:latin typeface="Calibri"/>
                          <a:ea typeface="Calibri"/>
                          <a:cs typeface="Calibri"/>
                          <a:sym typeface="Calibri"/>
                        </a:rPr>
                        <a:t>Snitz Creek at Walnut Street</a:t>
                      </a:r>
                      <a:endParaRPr sz="1500">
                        <a:latin typeface="Calibri"/>
                        <a:ea typeface="Calibri"/>
                        <a:cs typeface="Calibri"/>
                        <a:sym typeface="Calibri"/>
                      </a:endParaRPr>
                    </a:p>
                  </a:txBody>
                  <a:tcPr marT="9525" marB="91425" marR="9525" marL="9525" anchor="b"/>
                </a:tc>
                <a:tc>
                  <a:txBody>
                    <a:bodyPr/>
                    <a:lstStyle/>
                    <a:p>
                      <a:pPr indent="0" lvl="0" marL="0" rtl="0" algn="r">
                        <a:lnSpc>
                          <a:spcPct val="115000"/>
                        </a:lnSpc>
                        <a:spcBef>
                          <a:spcPts val="0"/>
                        </a:spcBef>
                        <a:spcAft>
                          <a:spcPts val="0"/>
                        </a:spcAft>
                        <a:buNone/>
                      </a:pPr>
                      <a:r>
                        <a:rPr lang="en-US" sz="1500">
                          <a:latin typeface="Calibri"/>
                          <a:ea typeface="Calibri"/>
                          <a:cs typeface="Calibri"/>
                          <a:sym typeface="Calibri"/>
                        </a:rPr>
                        <a:t>40.331346</a:t>
                      </a:r>
                      <a:endParaRPr sz="1500">
                        <a:latin typeface="Calibri"/>
                        <a:ea typeface="Calibri"/>
                        <a:cs typeface="Calibri"/>
                        <a:sym typeface="Calibri"/>
                      </a:endParaRPr>
                    </a:p>
                  </a:txBody>
                  <a:tcPr marT="9525" marB="91425" marR="9525" marL="9525" anchor="b"/>
                </a:tc>
                <a:tc>
                  <a:txBody>
                    <a:bodyPr/>
                    <a:lstStyle/>
                    <a:p>
                      <a:pPr indent="0" lvl="0" marL="0" rtl="0" algn="r">
                        <a:lnSpc>
                          <a:spcPct val="115000"/>
                        </a:lnSpc>
                        <a:spcBef>
                          <a:spcPts val="0"/>
                        </a:spcBef>
                        <a:spcAft>
                          <a:spcPts val="0"/>
                        </a:spcAft>
                        <a:buNone/>
                      </a:pPr>
                      <a:r>
                        <a:rPr lang="en-US" sz="1500">
                          <a:latin typeface="Calibri"/>
                          <a:ea typeface="Calibri"/>
                          <a:cs typeface="Calibri"/>
                          <a:sym typeface="Calibri"/>
                        </a:rPr>
                        <a:t>-76.460273</a:t>
                      </a:r>
                      <a:endParaRPr sz="1500">
                        <a:latin typeface="Calibri"/>
                        <a:ea typeface="Calibri"/>
                        <a:cs typeface="Calibri"/>
                        <a:sym typeface="Calibri"/>
                      </a:endParaRPr>
                    </a:p>
                  </a:txBody>
                  <a:tcPr marT="9525" marB="91425" marR="9525" marL="9525" anchor="b"/>
                </a:tc>
              </a:tr>
              <a:tr h="409900">
                <a:tc>
                  <a:txBody>
                    <a:bodyPr/>
                    <a:lstStyle/>
                    <a:p>
                      <a:pPr indent="0" lvl="0" marL="0" rtl="0" algn="l">
                        <a:spcBef>
                          <a:spcPts val="0"/>
                        </a:spcBef>
                        <a:spcAft>
                          <a:spcPts val="0"/>
                        </a:spcAft>
                        <a:buNone/>
                      </a:pPr>
                      <a:r>
                        <a:rPr lang="en-US" sz="1500">
                          <a:latin typeface="Calibri"/>
                          <a:ea typeface="Calibri"/>
                          <a:cs typeface="Calibri"/>
                          <a:sym typeface="Calibri"/>
                        </a:rPr>
                        <a:t>QWA</a:t>
                      </a:r>
                      <a:endParaRPr sz="1500">
                        <a:latin typeface="Calibri"/>
                        <a:ea typeface="Calibri"/>
                        <a:cs typeface="Calibri"/>
                        <a:sym typeface="Calibri"/>
                      </a:endParaRPr>
                    </a:p>
                  </a:txBody>
                  <a:tcPr marT="9525" marB="91425" marR="9525" marL="9525" anchor="b"/>
                </a:tc>
                <a:tc>
                  <a:txBody>
                    <a:bodyPr/>
                    <a:lstStyle/>
                    <a:p>
                      <a:pPr indent="0" lvl="0" marL="0" rtl="0" algn="l">
                        <a:spcBef>
                          <a:spcPts val="0"/>
                        </a:spcBef>
                        <a:spcAft>
                          <a:spcPts val="0"/>
                        </a:spcAft>
                        <a:buNone/>
                      </a:pPr>
                      <a:r>
                        <a:rPr lang="en-US" sz="1500">
                          <a:latin typeface="Calibri"/>
                          <a:ea typeface="Calibri"/>
                          <a:cs typeface="Calibri"/>
                          <a:sym typeface="Calibri"/>
                        </a:rPr>
                        <a:t>BK1-macros</a:t>
                      </a:r>
                      <a:endParaRPr sz="1500">
                        <a:latin typeface="Calibri"/>
                        <a:ea typeface="Calibri"/>
                        <a:cs typeface="Calibri"/>
                        <a:sym typeface="Calibri"/>
                      </a:endParaRPr>
                    </a:p>
                  </a:txBody>
                  <a:tcPr marT="9525" marB="91425" marR="9525" marL="9525" anchor="b"/>
                </a:tc>
                <a:tc>
                  <a:txBody>
                    <a:bodyPr/>
                    <a:lstStyle/>
                    <a:p>
                      <a:pPr indent="0" lvl="0" marL="0" rtl="0" algn="l">
                        <a:spcBef>
                          <a:spcPts val="0"/>
                        </a:spcBef>
                        <a:spcAft>
                          <a:spcPts val="0"/>
                        </a:spcAft>
                        <a:buNone/>
                      </a:pPr>
                      <a:r>
                        <a:rPr lang="en-US" sz="1500">
                          <a:latin typeface="Calibri"/>
                          <a:ea typeface="Calibri"/>
                          <a:cs typeface="Calibri"/>
                          <a:sym typeface="Calibri"/>
                        </a:rPr>
                        <a:t>Beck Creek at Bricker Lane</a:t>
                      </a:r>
                      <a:endParaRPr sz="1500">
                        <a:latin typeface="Calibri"/>
                        <a:ea typeface="Calibri"/>
                        <a:cs typeface="Calibri"/>
                        <a:sym typeface="Calibri"/>
                      </a:endParaRPr>
                    </a:p>
                  </a:txBody>
                  <a:tcPr marT="9525" marB="91425" marR="9525" marL="9525" anchor="b"/>
                </a:tc>
                <a:tc>
                  <a:txBody>
                    <a:bodyPr/>
                    <a:lstStyle/>
                    <a:p>
                      <a:pPr indent="0" lvl="0" marL="0" rtl="0" algn="r">
                        <a:lnSpc>
                          <a:spcPct val="115000"/>
                        </a:lnSpc>
                        <a:spcBef>
                          <a:spcPts val="0"/>
                        </a:spcBef>
                        <a:spcAft>
                          <a:spcPts val="0"/>
                        </a:spcAft>
                        <a:buNone/>
                      </a:pPr>
                      <a:r>
                        <a:rPr lang="en-US" sz="1500">
                          <a:latin typeface="Calibri"/>
                          <a:ea typeface="Calibri"/>
                          <a:cs typeface="Calibri"/>
                          <a:sym typeface="Calibri"/>
                        </a:rPr>
                        <a:t>40.323999</a:t>
                      </a:r>
                      <a:endParaRPr sz="1500">
                        <a:latin typeface="Calibri"/>
                        <a:ea typeface="Calibri"/>
                        <a:cs typeface="Calibri"/>
                        <a:sym typeface="Calibri"/>
                      </a:endParaRPr>
                    </a:p>
                  </a:txBody>
                  <a:tcPr marT="9525" marB="91425" marR="9525" marL="9525" anchor="b"/>
                </a:tc>
                <a:tc>
                  <a:txBody>
                    <a:bodyPr/>
                    <a:lstStyle/>
                    <a:p>
                      <a:pPr indent="0" lvl="0" marL="0" rtl="0" algn="r">
                        <a:lnSpc>
                          <a:spcPct val="115000"/>
                        </a:lnSpc>
                        <a:spcBef>
                          <a:spcPts val="0"/>
                        </a:spcBef>
                        <a:spcAft>
                          <a:spcPts val="0"/>
                        </a:spcAft>
                        <a:buNone/>
                      </a:pPr>
                      <a:r>
                        <a:rPr lang="en-US" sz="1500">
                          <a:latin typeface="Calibri"/>
                          <a:ea typeface="Calibri"/>
                          <a:cs typeface="Calibri"/>
                          <a:sym typeface="Calibri"/>
                        </a:rPr>
                        <a:t>-76.483927</a:t>
                      </a:r>
                      <a:endParaRPr sz="1500">
                        <a:latin typeface="Calibri"/>
                        <a:ea typeface="Calibri"/>
                        <a:cs typeface="Calibri"/>
                        <a:sym typeface="Calibri"/>
                      </a:endParaRPr>
                    </a:p>
                  </a:txBody>
                  <a:tcPr marT="9525" marB="91425" marR="9525" marL="9525" anchor="b"/>
                </a:tc>
              </a:tr>
              <a:tr h="409900">
                <a:tc>
                  <a:txBody>
                    <a:bodyPr/>
                    <a:lstStyle/>
                    <a:p>
                      <a:pPr indent="0" lvl="0" marL="0" rtl="0" algn="l">
                        <a:spcBef>
                          <a:spcPts val="0"/>
                        </a:spcBef>
                        <a:spcAft>
                          <a:spcPts val="0"/>
                        </a:spcAft>
                        <a:buNone/>
                      </a:pPr>
                      <a:r>
                        <a:rPr lang="en-US" sz="1500">
                          <a:latin typeface="Calibri"/>
                          <a:ea typeface="Calibri"/>
                          <a:cs typeface="Calibri"/>
                          <a:sym typeface="Calibri"/>
                        </a:rPr>
                        <a:t>QWA</a:t>
                      </a:r>
                      <a:endParaRPr sz="1500">
                        <a:latin typeface="Calibri"/>
                        <a:ea typeface="Calibri"/>
                        <a:cs typeface="Calibri"/>
                        <a:sym typeface="Calibri"/>
                      </a:endParaRPr>
                    </a:p>
                  </a:txBody>
                  <a:tcPr marT="9525" marB="91425" marR="9525" marL="9525" anchor="b"/>
                </a:tc>
                <a:tc>
                  <a:txBody>
                    <a:bodyPr/>
                    <a:lstStyle/>
                    <a:p>
                      <a:pPr indent="0" lvl="0" marL="0" rtl="0" algn="l">
                        <a:spcBef>
                          <a:spcPts val="0"/>
                        </a:spcBef>
                        <a:spcAft>
                          <a:spcPts val="0"/>
                        </a:spcAft>
                        <a:buNone/>
                      </a:pPr>
                      <a:r>
                        <a:rPr lang="en-US" sz="1500">
                          <a:latin typeface="Calibri"/>
                          <a:ea typeface="Calibri"/>
                          <a:cs typeface="Calibri"/>
                          <a:sym typeface="Calibri"/>
                        </a:rPr>
                        <a:t>BM1-macros</a:t>
                      </a:r>
                      <a:endParaRPr sz="1500">
                        <a:latin typeface="Calibri"/>
                        <a:ea typeface="Calibri"/>
                        <a:cs typeface="Calibri"/>
                        <a:sym typeface="Calibri"/>
                      </a:endParaRPr>
                    </a:p>
                  </a:txBody>
                  <a:tcPr marT="9525" marB="91425" marR="9525" marL="9525" anchor="b"/>
                </a:tc>
                <a:tc>
                  <a:txBody>
                    <a:bodyPr/>
                    <a:lstStyle/>
                    <a:p>
                      <a:pPr indent="0" lvl="0" marL="0" rtl="0" algn="l">
                        <a:spcBef>
                          <a:spcPts val="0"/>
                        </a:spcBef>
                        <a:spcAft>
                          <a:spcPts val="0"/>
                        </a:spcAft>
                        <a:buNone/>
                      </a:pPr>
                      <a:r>
                        <a:rPr lang="en-US" sz="1500">
                          <a:latin typeface="Calibri"/>
                          <a:ea typeface="Calibri"/>
                          <a:cs typeface="Calibri"/>
                          <a:sym typeface="Calibri"/>
                        </a:rPr>
                        <a:t>Bachman Run at Louser Road</a:t>
                      </a:r>
                      <a:endParaRPr sz="1500">
                        <a:latin typeface="Calibri"/>
                        <a:ea typeface="Calibri"/>
                        <a:cs typeface="Calibri"/>
                        <a:sym typeface="Calibri"/>
                      </a:endParaRPr>
                    </a:p>
                  </a:txBody>
                  <a:tcPr marT="9525" marB="91425" marR="9525" marL="9525" anchor="b"/>
                </a:tc>
                <a:tc>
                  <a:txBody>
                    <a:bodyPr/>
                    <a:lstStyle/>
                    <a:p>
                      <a:pPr indent="0" lvl="0" marL="0" rtl="0" algn="r">
                        <a:lnSpc>
                          <a:spcPct val="115000"/>
                        </a:lnSpc>
                        <a:spcBef>
                          <a:spcPts val="0"/>
                        </a:spcBef>
                        <a:spcAft>
                          <a:spcPts val="0"/>
                        </a:spcAft>
                        <a:buNone/>
                      </a:pPr>
                      <a:r>
                        <a:rPr lang="en-US" sz="1500">
                          <a:latin typeface="Calibri"/>
                          <a:ea typeface="Calibri"/>
                          <a:cs typeface="Calibri"/>
                          <a:sym typeface="Calibri"/>
                        </a:rPr>
                        <a:t>40.317592</a:t>
                      </a:r>
                      <a:endParaRPr sz="1500">
                        <a:latin typeface="Calibri"/>
                        <a:ea typeface="Calibri"/>
                        <a:cs typeface="Calibri"/>
                        <a:sym typeface="Calibri"/>
                      </a:endParaRPr>
                    </a:p>
                  </a:txBody>
                  <a:tcPr marT="9525" marB="91425" marR="9525" marL="9525" anchor="b"/>
                </a:tc>
                <a:tc>
                  <a:txBody>
                    <a:bodyPr/>
                    <a:lstStyle/>
                    <a:p>
                      <a:pPr indent="0" lvl="0" marL="0" rtl="0" algn="r">
                        <a:lnSpc>
                          <a:spcPct val="115000"/>
                        </a:lnSpc>
                        <a:spcBef>
                          <a:spcPts val="0"/>
                        </a:spcBef>
                        <a:spcAft>
                          <a:spcPts val="0"/>
                        </a:spcAft>
                        <a:buNone/>
                      </a:pPr>
                      <a:r>
                        <a:rPr lang="en-US" sz="1500">
                          <a:latin typeface="Calibri"/>
                          <a:ea typeface="Calibri"/>
                          <a:cs typeface="Calibri"/>
                          <a:sym typeface="Calibri"/>
                        </a:rPr>
                        <a:t>-76.516046</a:t>
                      </a:r>
                      <a:endParaRPr sz="1500">
                        <a:latin typeface="Calibri"/>
                        <a:ea typeface="Calibri"/>
                        <a:cs typeface="Calibri"/>
                        <a:sym typeface="Calibri"/>
                      </a:endParaRPr>
                    </a:p>
                  </a:txBody>
                  <a:tcPr marT="9525" marB="91425" marR="9525" marL="9525" anchor="b"/>
                </a:tc>
              </a:tr>
              <a:tr h="409900">
                <a:tc>
                  <a:txBody>
                    <a:bodyPr/>
                    <a:lstStyle/>
                    <a:p>
                      <a:pPr indent="0" lvl="0" marL="0" rtl="0" algn="l">
                        <a:spcBef>
                          <a:spcPts val="0"/>
                        </a:spcBef>
                        <a:spcAft>
                          <a:spcPts val="0"/>
                        </a:spcAft>
                        <a:buNone/>
                      </a:pPr>
                      <a:r>
                        <a:rPr lang="en-US" sz="1500">
                          <a:latin typeface="Calibri"/>
                          <a:ea typeface="Calibri"/>
                          <a:cs typeface="Calibri"/>
                          <a:sym typeface="Calibri"/>
                        </a:rPr>
                        <a:t>QWA</a:t>
                      </a:r>
                      <a:endParaRPr sz="1500">
                        <a:latin typeface="Calibri"/>
                        <a:ea typeface="Calibri"/>
                        <a:cs typeface="Calibri"/>
                        <a:sym typeface="Calibri"/>
                      </a:endParaRPr>
                    </a:p>
                  </a:txBody>
                  <a:tcPr marT="9525" marB="91425" marR="9525" marL="9525" anchor="b"/>
                </a:tc>
                <a:tc>
                  <a:txBody>
                    <a:bodyPr/>
                    <a:lstStyle/>
                    <a:p>
                      <a:pPr indent="0" lvl="0" marL="0" rtl="0" algn="l">
                        <a:spcBef>
                          <a:spcPts val="0"/>
                        </a:spcBef>
                        <a:spcAft>
                          <a:spcPts val="0"/>
                        </a:spcAft>
                        <a:buNone/>
                      </a:pPr>
                      <a:r>
                        <a:rPr lang="en-US" sz="1500">
                          <a:latin typeface="Calibri"/>
                          <a:ea typeface="Calibri"/>
                          <a:cs typeface="Calibri"/>
                          <a:sym typeface="Calibri"/>
                        </a:rPr>
                        <a:t>K1-macros</a:t>
                      </a:r>
                      <a:endParaRPr sz="1500">
                        <a:latin typeface="Calibri"/>
                        <a:ea typeface="Calibri"/>
                        <a:cs typeface="Calibri"/>
                        <a:sym typeface="Calibri"/>
                      </a:endParaRPr>
                    </a:p>
                  </a:txBody>
                  <a:tcPr marT="9525" marB="91425" marR="9525" marL="9525" anchor="b"/>
                </a:tc>
                <a:tc>
                  <a:txBody>
                    <a:bodyPr/>
                    <a:lstStyle/>
                    <a:p>
                      <a:pPr indent="0" lvl="0" marL="0" rtl="0" algn="l">
                        <a:spcBef>
                          <a:spcPts val="0"/>
                        </a:spcBef>
                        <a:spcAft>
                          <a:spcPts val="0"/>
                        </a:spcAft>
                        <a:buNone/>
                      </a:pPr>
                      <a:r>
                        <a:rPr lang="en-US" sz="1500">
                          <a:latin typeface="Calibri"/>
                          <a:ea typeface="Calibri"/>
                          <a:cs typeface="Calibri"/>
                          <a:sym typeface="Calibri"/>
                        </a:rPr>
                        <a:t>Killinger Creek at Killinger Road</a:t>
                      </a:r>
                      <a:endParaRPr sz="1500">
                        <a:latin typeface="Calibri"/>
                        <a:ea typeface="Calibri"/>
                        <a:cs typeface="Calibri"/>
                        <a:sym typeface="Calibri"/>
                      </a:endParaRPr>
                    </a:p>
                  </a:txBody>
                  <a:tcPr marT="9525" marB="91425" marR="9525" marL="9525" anchor="b"/>
                </a:tc>
                <a:tc>
                  <a:txBody>
                    <a:bodyPr/>
                    <a:lstStyle/>
                    <a:p>
                      <a:pPr indent="0" lvl="0" marL="0" rtl="0" algn="r">
                        <a:lnSpc>
                          <a:spcPct val="115000"/>
                        </a:lnSpc>
                        <a:spcBef>
                          <a:spcPts val="0"/>
                        </a:spcBef>
                        <a:spcAft>
                          <a:spcPts val="0"/>
                        </a:spcAft>
                        <a:buNone/>
                      </a:pPr>
                      <a:r>
                        <a:rPr lang="en-US" sz="1500">
                          <a:latin typeface="Calibri"/>
                          <a:ea typeface="Calibri"/>
                          <a:cs typeface="Calibri"/>
                          <a:sym typeface="Calibri"/>
                        </a:rPr>
                        <a:t>40.312635</a:t>
                      </a:r>
                      <a:endParaRPr sz="1500">
                        <a:latin typeface="Calibri"/>
                        <a:ea typeface="Calibri"/>
                        <a:cs typeface="Calibri"/>
                        <a:sym typeface="Calibri"/>
                      </a:endParaRPr>
                    </a:p>
                  </a:txBody>
                  <a:tcPr marT="9525" marB="91425" marR="9525" marL="9525" anchor="b"/>
                </a:tc>
                <a:tc>
                  <a:txBody>
                    <a:bodyPr/>
                    <a:lstStyle/>
                    <a:p>
                      <a:pPr indent="0" lvl="0" marL="0" rtl="0" algn="r">
                        <a:lnSpc>
                          <a:spcPct val="115000"/>
                        </a:lnSpc>
                        <a:spcBef>
                          <a:spcPts val="0"/>
                        </a:spcBef>
                        <a:spcAft>
                          <a:spcPts val="0"/>
                        </a:spcAft>
                        <a:buNone/>
                      </a:pPr>
                      <a:r>
                        <a:rPr lang="en-US" sz="1500">
                          <a:latin typeface="Calibri"/>
                          <a:ea typeface="Calibri"/>
                          <a:cs typeface="Calibri"/>
                          <a:sym typeface="Calibri"/>
                        </a:rPr>
                        <a:t>-76.554315</a:t>
                      </a:r>
                      <a:endParaRPr sz="1500">
                        <a:latin typeface="Calibri"/>
                        <a:ea typeface="Calibri"/>
                        <a:cs typeface="Calibri"/>
                        <a:sym typeface="Calibri"/>
                      </a:endParaRPr>
                    </a:p>
                  </a:txBody>
                  <a:tcPr marT="9525" marB="91425" marR="9525" marL="9525" anchor="b"/>
                </a:tc>
              </a:tr>
            </a:tbl>
          </a:graphicData>
        </a:graphic>
      </p:graphicFrame>
      <p:sp>
        <p:nvSpPr>
          <p:cNvPr id="114" name="Google Shape;114;p1"/>
          <p:cNvSpPr txBox="1"/>
          <p:nvPr/>
        </p:nvSpPr>
        <p:spPr>
          <a:xfrm>
            <a:off x="376550" y="25229150"/>
            <a:ext cx="4462500" cy="3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chemeClr val="dk1"/>
                </a:solidFill>
                <a:latin typeface="Calibri"/>
                <a:ea typeface="Calibri"/>
                <a:cs typeface="Calibri"/>
                <a:sym typeface="Calibri"/>
              </a:rPr>
              <a:t>D-nets were used to collect macroinvertebrates at each sampling site. </a:t>
            </a:r>
            <a:endParaRPr sz="7500">
              <a:solidFill>
                <a:schemeClr val="dk1"/>
              </a:solidFill>
              <a:latin typeface="Calibri"/>
              <a:ea typeface="Calibri"/>
              <a:cs typeface="Calibri"/>
              <a:sym typeface="Calibri"/>
            </a:endParaRPr>
          </a:p>
        </p:txBody>
      </p:sp>
      <p:pic>
        <p:nvPicPr>
          <p:cNvPr id="115" name="Google Shape;115;p1"/>
          <p:cNvPicPr preferRelativeResize="0"/>
          <p:nvPr/>
        </p:nvPicPr>
        <p:blipFill>
          <a:blip r:embed="rId13">
            <a:alphaModFix/>
          </a:blip>
          <a:stretch>
            <a:fillRect/>
          </a:stretch>
        </p:blipFill>
        <p:spPr>
          <a:xfrm>
            <a:off x="963200" y="26619125"/>
            <a:ext cx="3875850" cy="1514700"/>
          </a:xfrm>
          <a:prstGeom prst="rect">
            <a:avLst/>
          </a:prstGeom>
          <a:noFill/>
          <a:ln>
            <a:noFill/>
          </a:ln>
        </p:spPr>
      </p:pic>
      <p:sp>
        <p:nvSpPr>
          <p:cNvPr id="116" name="Google Shape;116;p1"/>
          <p:cNvSpPr txBox="1"/>
          <p:nvPr/>
        </p:nvSpPr>
        <p:spPr>
          <a:xfrm>
            <a:off x="486200" y="28283675"/>
            <a:ext cx="5103900" cy="2016300"/>
          </a:xfrm>
          <a:prstGeom prst="rect">
            <a:avLst/>
          </a:prstGeom>
          <a:noFill/>
          <a:ln>
            <a:noFill/>
          </a:ln>
        </p:spPr>
        <p:txBody>
          <a:bodyPr anchorCtr="0" anchor="t" bIns="91425" lIns="91425" spcFirstLastPara="1" rIns="91425" wrap="square" tIns="91425">
            <a:spAutoFit/>
          </a:bodyPr>
          <a:lstStyle/>
          <a:p>
            <a:pPr indent="0" lvl="0" marL="0" rtl="0" algn="l">
              <a:lnSpc>
                <a:spcPct val="125454"/>
              </a:lnSpc>
              <a:spcBef>
                <a:spcPts val="0"/>
              </a:spcBef>
              <a:spcAft>
                <a:spcPts val="0"/>
              </a:spcAft>
              <a:buNone/>
            </a:pPr>
            <a:r>
              <a:rPr lang="en-US" sz="2500">
                <a:solidFill>
                  <a:schemeClr val="dk1"/>
                </a:solidFill>
              </a:rPr>
              <a:t>Species diversity was calculated by the </a:t>
            </a:r>
            <a:r>
              <a:rPr b="1" lang="en-US" sz="2500">
                <a:solidFill>
                  <a:schemeClr val="dk1"/>
                </a:solidFill>
              </a:rPr>
              <a:t>Shannon-</a:t>
            </a:r>
            <a:r>
              <a:rPr b="1" lang="en-US" sz="2500">
                <a:solidFill>
                  <a:schemeClr val="dk1"/>
                </a:solidFill>
              </a:rPr>
              <a:t>Wiener</a:t>
            </a:r>
            <a:r>
              <a:rPr b="1" lang="en-US" sz="2500">
                <a:solidFill>
                  <a:schemeClr val="dk1"/>
                </a:solidFill>
              </a:rPr>
              <a:t> Index</a:t>
            </a:r>
            <a:endParaRPr b="1" sz="2500">
              <a:solidFill>
                <a:schemeClr val="dk1"/>
              </a:solidFill>
            </a:endParaRPr>
          </a:p>
          <a:p>
            <a:pPr indent="0" lvl="0" marL="0" rtl="0" algn="l">
              <a:lnSpc>
                <a:spcPct val="125454"/>
              </a:lnSpc>
              <a:spcBef>
                <a:spcPts val="800"/>
              </a:spcBef>
              <a:spcAft>
                <a:spcPts val="800"/>
              </a:spcAft>
              <a:buNone/>
            </a:pPr>
            <a:r>
              <a:rPr lang="en-US" sz="2200">
                <a:solidFill>
                  <a:schemeClr val="dk1"/>
                </a:solidFill>
              </a:rPr>
              <a:t>n</a:t>
            </a:r>
            <a:r>
              <a:rPr baseline="-25000" lang="en-US" sz="2200">
                <a:solidFill>
                  <a:schemeClr val="dk1"/>
                </a:solidFill>
              </a:rPr>
              <a:t>i</a:t>
            </a:r>
            <a:r>
              <a:rPr lang="en-US" sz="2200">
                <a:solidFill>
                  <a:schemeClr val="dk1"/>
                </a:solidFill>
              </a:rPr>
              <a:t> = number of individuals of species i and N = total number of individuals. </a:t>
            </a:r>
            <a:endParaRPr sz="2200">
              <a:solidFill>
                <a:schemeClr val="dk1"/>
              </a:solidFill>
            </a:endParaRPr>
          </a:p>
        </p:txBody>
      </p:sp>
      <p:sp>
        <p:nvSpPr>
          <p:cNvPr id="117" name="Google Shape;117;p1"/>
          <p:cNvSpPr txBox="1"/>
          <p:nvPr/>
        </p:nvSpPr>
        <p:spPr>
          <a:xfrm>
            <a:off x="6509125" y="26484700"/>
            <a:ext cx="5040600" cy="754200"/>
          </a:xfrm>
          <a:prstGeom prst="rect">
            <a:avLst/>
          </a:prstGeom>
          <a:noFill/>
          <a:ln>
            <a:noFill/>
          </a:ln>
        </p:spPr>
        <p:txBody>
          <a:bodyPr anchorCtr="0" anchor="t" bIns="91425" lIns="91425" spcFirstLastPara="1" rIns="91425" wrap="square" tIns="91425">
            <a:spAutoFit/>
          </a:bodyPr>
          <a:lstStyle/>
          <a:p>
            <a:pPr indent="0" lvl="0" marL="1371600" rtl="0" algn="l">
              <a:lnSpc>
                <a:spcPct val="115000"/>
              </a:lnSpc>
              <a:spcBef>
                <a:spcPts val="0"/>
              </a:spcBef>
              <a:spcAft>
                <a:spcPts val="0"/>
              </a:spcAft>
              <a:buNone/>
            </a:pPr>
            <a:r>
              <a:rPr lang="en-US" sz="3700">
                <a:solidFill>
                  <a:schemeClr val="dk1"/>
                </a:solidFill>
                <a:latin typeface="Times New Roman"/>
                <a:ea typeface="Times New Roman"/>
                <a:cs typeface="Times New Roman"/>
                <a:sym typeface="Times New Roman"/>
              </a:rPr>
              <a:t>FBI = (∑</a:t>
            </a:r>
            <a:r>
              <a:rPr i="1" lang="en-US" sz="3700">
                <a:solidFill>
                  <a:schemeClr val="dk1"/>
                </a:solidFill>
                <a:latin typeface="Times New Roman"/>
                <a:ea typeface="Times New Roman"/>
                <a:cs typeface="Times New Roman"/>
                <a:sym typeface="Times New Roman"/>
              </a:rPr>
              <a:t>n</a:t>
            </a:r>
            <a:r>
              <a:rPr baseline="-25000" i="1" lang="en-US" sz="3700">
                <a:solidFill>
                  <a:schemeClr val="dk1"/>
                </a:solidFill>
                <a:latin typeface="Times New Roman"/>
                <a:ea typeface="Times New Roman"/>
                <a:cs typeface="Times New Roman"/>
                <a:sym typeface="Times New Roman"/>
              </a:rPr>
              <a:t>i</a:t>
            </a:r>
            <a:r>
              <a:rPr lang="en-US" sz="3700">
                <a:solidFill>
                  <a:schemeClr val="dk1"/>
                </a:solidFill>
                <a:latin typeface="Times New Roman"/>
                <a:ea typeface="Times New Roman"/>
                <a:cs typeface="Times New Roman"/>
                <a:sym typeface="Times New Roman"/>
              </a:rPr>
              <a:t> x </a:t>
            </a:r>
            <a:r>
              <a:rPr i="1" lang="en-US" sz="3700">
                <a:solidFill>
                  <a:schemeClr val="dk1"/>
                </a:solidFill>
                <a:latin typeface="Times New Roman"/>
                <a:ea typeface="Times New Roman"/>
                <a:cs typeface="Times New Roman"/>
                <a:sym typeface="Times New Roman"/>
              </a:rPr>
              <a:t>t</a:t>
            </a:r>
            <a:r>
              <a:rPr baseline="-25000" i="1" lang="en-US" sz="3700">
                <a:solidFill>
                  <a:schemeClr val="dk1"/>
                </a:solidFill>
                <a:latin typeface="Times New Roman"/>
                <a:ea typeface="Times New Roman"/>
                <a:cs typeface="Times New Roman"/>
                <a:sym typeface="Times New Roman"/>
              </a:rPr>
              <a:t>i</a:t>
            </a:r>
            <a:r>
              <a:rPr lang="en-US" sz="3700">
                <a:solidFill>
                  <a:schemeClr val="dk1"/>
                </a:solidFill>
                <a:latin typeface="Times New Roman"/>
                <a:ea typeface="Times New Roman"/>
                <a:cs typeface="Times New Roman"/>
                <a:sym typeface="Times New Roman"/>
              </a:rPr>
              <a:t>)/ </a:t>
            </a:r>
            <a:r>
              <a:rPr i="1" lang="en-US" sz="3700">
                <a:solidFill>
                  <a:schemeClr val="dk1"/>
                </a:solidFill>
                <a:latin typeface="Times New Roman"/>
                <a:ea typeface="Times New Roman"/>
                <a:cs typeface="Times New Roman"/>
                <a:sym typeface="Times New Roman"/>
              </a:rPr>
              <a:t>N</a:t>
            </a:r>
            <a:endParaRPr i="1" sz="3700">
              <a:solidFill>
                <a:schemeClr val="dk1"/>
              </a:solidFill>
              <a:latin typeface="Times New Roman"/>
              <a:ea typeface="Times New Roman"/>
              <a:cs typeface="Times New Roman"/>
              <a:sym typeface="Times New Roman"/>
            </a:endParaRPr>
          </a:p>
        </p:txBody>
      </p:sp>
      <p:sp>
        <p:nvSpPr>
          <p:cNvPr id="118" name="Google Shape;118;p1"/>
          <p:cNvSpPr txBox="1"/>
          <p:nvPr/>
        </p:nvSpPr>
        <p:spPr>
          <a:xfrm>
            <a:off x="6509126" y="27238900"/>
            <a:ext cx="5814600" cy="3186600"/>
          </a:xfrm>
          <a:prstGeom prst="rect">
            <a:avLst/>
          </a:prstGeom>
          <a:noFill/>
          <a:ln>
            <a:noFill/>
          </a:ln>
        </p:spPr>
        <p:txBody>
          <a:bodyPr anchorCtr="0" anchor="t" bIns="91425" lIns="91425" spcFirstLastPara="1" rIns="91425" wrap="square" tIns="91425">
            <a:spAutoFit/>
          </a:bodyPr>
          <a:lstStyle/>
          <a:p>
            <a:pPr indent="0" lvl="0" marL="0" rtl="0" algn="l">
              <a:lnSpc>
                <a:spcPct val="125454"/>
              </a:lnSpc>
              <a:spcBef>
                <a:spcPts val="1200"/>
              </a:spcBef>
              <a:spcAft>
                <a:spcPts val="0"/>
              </a:spcAft>
              <a:buNone/>
            </a:pPr>
            <a:r>
              <a:rPr lang="en-US" sz="2400">
                <a:solidFill>
                  <a:schemeClr val="dk1"/>
                </a:solidFill>
              </a:rPr>
              <a:t>Water quality was indirectly calculated by the </a:t>
            </a:r>
            <a:r>
              <a:rPr b="1" lang="en-US" sz="2400">
                <a:solidFill>
                  <a:schemeClr val="dk1"/>
                </a:solidFill>
              </a:rPr>
              <a:t>Family Biotic Index</a:t>
            </a:r>
            <a:endParaRPr b="1" sz="2400">
              <a:solidFill>
                <a:schemeClr val="dk1"/>
              </a:solidFill>
            </a:endParaRPr>
          </a:p>
          <a:p>
            <a:pPr indent="0" lvl="0" marL="0" rtl="0" algn="l">
              <a:lnSpc>
                <a:spcPct val="125454"/>
              </a:lnSpc>
              <a:spcBef>
                <a:spcPts val="1200"/>
              </a:spcBef>
              <a:spcAft>
                <a:spcPts val="0"/>
              </a:spcAft>
              <a:buNone/>
            </a:pPr>
            <a:r>
              <a:rPr i="1" lang="en-US" sz="2200">
                <a:solidFill>
                  <a:schemeClr val="dk1"/>
                </a:solidFill>
              </a:rPr>
              <a:t>n</a:t>
            </a:r>
            <a:r>
              <a:rPr baseline="-25000" i="1" lang="en-US" sz="2200">
                <a:solidFill>
                  <a:schemeClr val="dk1"/>
                </a:solidFill>
              </a:rPr>
              <a:t>i</a:t>
            </a:r>
            <a:r>
              <a:rPr lang="en-US" sz="2200">
                <a:solidFill>
                  <a:schemeClr val="dk1"/>
                </a:solidFill>
              </a:rPr>
              <a:t> = number of individuals of species </a:t>
            </a:r>
            <a:r>
              <a:rPr i="1" lang="en-US" sz="2200">
                <a:solidFill>
                  <a:schemeClr val="dk1"/>
                </a:solidFill>
              </a:rPr>
              <a:t>i</a:t>
            </a:r>
            <a:endParaRPr i="1" sz="2200">
              <a:solidFill>
                <a:schemeClr val="dk1"/>
              </a:solidFill>
            </a:endParaRPr>
          </a:p>
          <a:p>
            <a:pPr indent="0" lvl="0" marL="0" rtl="0" algn="l">
              <a:lnSpc>
                <a:spcPct val="125454"/>
              </a:lnSpc>
              <a:spcBef>
                <a:spcPts val="1200"/>
              </a:spcBef>
              <a:spcAft>
                <a:spcPts val="0"/>
              </a:spcAft>
              <a:buNone/>
            </a:pPr>
            <a:r>
              <a:rPr i="1" lang="en-US" sz="2200">
                <a:solidFill>
                  <a:schemeClr val="dk1"/>
                </a:solidFill>
              </a:rPr>
              <a:t>t</a:t>
            </a:r>
            <a:r>
              <a:rPr baseline="-25000" i="1" lang="en-US" sz="2200">
                <a:solidFill>
                  <a:schemeClr val="dk1"/>
                </a:solidFill>
              </a:rPr>
              <a:t>i</a:t>
            </a:r>
            <a:r>
              <a:rPr lang="en-US" sz="2200">
                <a:solidFill>
                  <a:schemeClr val="dk1"/>
                </a:solidFill>
              </a:rPr>
              <a:t> = tolerance</a:t>
            </a:r>
            <a:endParaRPr sz="2200">
              <a:solidFill>
                <a:schemeClr val="dk1"/>
              </a:solidFill>
            </a:endParaRPr>
          </a:p>
          <a:p>
            <a:pPr indent="0" lvl="0" marL="0" rtl="0" algn="l">
              <a:lnSpc>
                <a:spcPct val="125454"/>
              </a:lnSpc>
              <a:spcBef>
                <a:spcPts val="1200"/>
              </a:spcBef>
              <a:spcAft>
                <a:spcPts val="1200"/>
              </a:spcAft>
              <a:buNone/>
            </a:pPr>
            <a:r>
              <a:rPr i="1" lang="en-US" sz="2200">
                <a:solidFill>
                  <a:schemeClr val="dk1"/>
                </a:solidFill>
              </a:rPr>
              <a:t>N </a:t>
            </a:r>
            <a:r>
              <a:rPr lang="en-US" sz="2200">
                <a:solidFill>
                  <a:schemeClr val="dk1"/>
                </a:solidFill>
              </a:rPr>
              <a:t>= total number of individuals across all species</a:t>
            </a:r>
            <a:endParaRPr sz="2200">
              <a:solidFill>
                <a:schemeClr val="dk1"/>
              </a:solidFill>
            </a:endParaRPr>
          </a:p>
        </p:txBody>
      </p:sp>
      <p:pic>
        <p:nvPicPr>
          <p:cNvPr id="119" name="Google Shape;119;p1"/>
          <p:cNvPicPr preferRelativeResize="0"/>
          <p:nvPr/>
        </p:nvPicPr>
        <p:blipFill>
          <a:blip r:embed="rId14">
            <a:alphaModFix/>
          </a:blip>
          <a:stretch>
            <a:fillRect/>
          </a:stretch>
        </p:blipFill>
        <p:spPr>
          <a:xfrm>
            <a:off x="357075" y="30533000"/>
            <a:ext cx="10282201" cy="3324200"/>
          </a:xfrm>
          <a:prstGeom prst="rect">
            <a:avLst/>
          </a:prstGeom>
          <a:noFill/>
          <a:ln>
            <a:noFill/>
          </a:ln>
        </p:spPr>
      </p:pic>
      <p:pic>
        <p:nvPicPr>
          <p:cNvPr id="120" name="Google Shape;120;p1"/>
          <p:cNvPicPr preferRelativeResize="0"/>
          <p:nvPr/>
        </p:nvPicPr>
        <p:blipFill>
          <a:blip r:embed="rId15">
            <a:alphaModFix/>
          </a:blip>
          <a:stretch>
            <a:fillRect/>
          </a:stretch>
        </p:blipFill>
        <p:spPr>
          <a:xfrm>
            <a:off x="5706775" y="21826850"/>
            <a:ext cx="2343150" cy="3124200"/>
          </a:xfrm>
          <a:prstGeom prst="rect">
            <a:avLst/>
          </a:prstGeom>
          <a:noFill/>
          <a:ln>
            <a:noFill/>
          </a:ln>
        </p:spPr>
      </p:pic>
      <p:sp>
        <p:nvSpPr>
          <p:cNvPr id="121" name="Google Shape;121;p1"/>
          <p:cNvSpPr txBox="1"/>
          <p:nvPr/>
        </p:nvSpPr>
        <p:spPr>
          <a:xfrm>
            <a:off x="5354450" y="25169075"/>
            <a:ext cx="3876000" cy="64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300">
                <a:solidFill>
                  <a:schemeClr val="dk1"/>
                </a:solidFill>
                <a:latin typeface="Calibri"/>
                <a:ea typeface="Calibri"/>
                <a:cs typeface="Calibri"/>
                <a:sym typeface="Calibri"/>
              </a:rPr>
              <a:t>Dissecting Microscopes were used to ID macroinvertebrates to the family-level </a:t>
            </a:r>
            <a:endParaRPr sz="2300">
              <a:solidFill>
                <a:schemeClr val="dk1"/>
              </a:solidFill>
              <a:latin typeface="Calibri"/>
              <a:ea typeface="Calibri"/>
              <a:cs typeface="Calibri"/>
              <a:sym typeface="Calibri"/>
            </a:endParaRPr>
          </a:p>
        </p:txBody>
      </p:sp>
      <p:pic>
        <p:nvPicPr>
          <p:cNvPr id="122" name="Google Shape;122;p1"/>
          <p:cNvPicPr preferRelativeResize="0"/>
          <p:nvPr/>
        </p:nvPicPr>
        <p:blipFill rotWithShape="1">
          <a:blip r:embed="rId16">
            <a:alphaModFix/>
          </a:blip>
          <a:srcRect b="8333" l="19349" r="26873" t="0"/>
          <a:stretch/>
        </p:blipFill>
        <p:spPr>
          <a:xfrm>
            <a:off x="10269125" y="22000825"/>
            <a:ext cx="1280600" cy="2916300"/>
          </a:xfrm>
          <a:prstGeom prst="rect">
            <a:avLst/>
          </a:prstGeom>
          <a:noFill/>
          <a:ln>
            <a:noFill/>
          </a:ln>
        </p:spPr>
      </p:pic>
      <p:sp>
        <p:nvSpPr>
          <p:cNvPr id="123" name="Google Shape;123;p1"/>
          <p:cNvSpPr txBox="1"/>
          <p:nvPr/>
        </p:nvSpPr>
        <p:spPr>
          <a:xfrm>
            <a:off x="9220000" y="25061100"/>
            <a:ext cx="2997000" cy="118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chemeClr val="dk1"/>
                </a:solidFill>
                <a:latin typeface="Calibri"/>
                <a:ea typeface="Calibri"/>
                <a:cs typeface="Calibri"/>
                <a:sym typeface="Calibri"/>
              </a:rPr>
              <a:t>Macroinvertebrates were preserved in 70% </a:t>
            </a:r>
            <a:r>
              <a:rPr lang="en-US" sz="2400">
                <a:solidFill>
                  <a:schemeClr val="dk1"/>
                </a:solidFill>
                <a:latin typeface="Calibri"/>
                <a:ea typeface="Calibri"/>
                <a:cs typeface="Calibri"/>
                <a:sym typeface="Calibri"/>
              </a:rPr>
              <a:t>isopropyl</a:t>
            </a:r>
            <a:r>
              <a:rPr lang="en-US" sz="2400">
                <a:solidFill>
                  <a:schemeClr val="dk1"/>
                </a:solidFill>
                <a:latin typeface="Calibri"/>
                <a:ea typeface="Calibri"/>
                <a:cs typeface="Calibri"/>
                <a:sym typeface="Calibri"/>
              </a:rPr>
              <a:t> alcohol</a:t>
            </a:r>
            <a:r>
              <a:rPr lang="en-US" sz="2400">
                <a:solidFill>
                  <a:schemeClr val="dk1"/>
                </a:solidFill>
                <a:latin typeface="Calibri"/>
                <a:ea typeface="Calibri"/>
                <a:cs typeface="Calibri"/>
                <a:sym typeface="Calibri"/>
              </a:rPr>
              <a:t> </a:t>
            </a:r>
            <a:endParaRPr sz="2400">
              <a:solidFill>
                <a:schemeClr val="dk1"/>
              </a:solidFill>
              <a:latin typeface="Calibri"/>
              <a:ea typeface="Calibri"/>
              <a:cs typeface="Calibri"/>
              <a:sym typeface="Calibri"/>
            </a:endParaRPr>
          </a:p>
        </p:txBody>
      </p:sp>
      <p:pic>
        <p:nvPicPr>
          <p:cNvPr descr="North Arrow Icon On White Background In ..." id="124" name="Google Shape;124;p1"/>
          <p:cNvPicPr preferRelativeResize="0"/>
          <p:nvPr/>
        </p:nvPicPr>
        <p:blipFill rotWithShape="1">
          <a:blip r:embed="rId17">
            <a:alphaModFix/>
          </a:blip>
          <a:srcRect b="18346" l="30491" r="33335" t="25841"/>
          <a:stretch/>
        </p:blipFill>
        <p:spPr>
          <a:xfrm>
            <a:off x="1624175" y="14007550"/>
            <a:ext cx="488845" cy="754200"/>
          </a:xfrm>
          <a:prstGeom prst="rect">
            <a:avLst/>
          </a:prstGeom>
          <a:noFill/>
          <a:ln>
            <a:noFill/>
          </a:ln>
        </p:spPr>
      </p:pic>
      <p:sp>
        <p:nvSpPr>
          <p:cNvPr id="125" name="Google Shape;125;p1"/>
          <p:cNvSpPr txBox="1"/>
          <p:nvPr/>
        </p:nvSpPr>
        <p:spPr>
          <a:xfrm>
            <a:off x="7941688" y="15355863"/>
            <a:ext cx="930900" cy="37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chemeClr val="dk1"/>
                </a:solidFill>
                <a:latin typeface="Calibri"/>
                <a:ea typeface="Calibri"/>
                <a:cs typeface="Calibri"/>
                <a:sym typeface="Calibri"/>
              </a:rPr>
              <a:t>Q1</a:t>
            </a:r>
            <a:endParaRPr sz="2400">
              <a:solidFill>
                <a:schemeClr val="dk1"/>
              </a:solidFill>
              <a:latin typeface="Calibri"/>
              <a:ea typeface="Calibri"/>
              <a:cs typeface="Calibri"/>
              <a:sym typeface="Calibri"/>
            </a:endParaRPr>
          </a:p>
        </p:txBody>
      </p:sp>
      <p:sp>
        <p:nvSpPr>
          <p:cNvPr id="126" name="Google Shape;126;p1"/>
          <p:cNvSpPr txBox="1"/>
          <p:nvPr/>
        </p:nvSpPr>
        <p:spPr>
          <a:xfrm>
            <a:off x="4039125" y="15202638"/>
            <a:ext cx="653400" cy="17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chemeClr val="dk1"/>
                </a:solidFill>
                <a:latin typeface="Calibri"/>
                <a:ea typeface="Calibri"/>
                <a:cs typeface="Calibri"/>
                <a:sym typeface="Calibri"/>
              </a:rPr>
              <a:t>Q2</a:t>
            </a:r>
            <a:endParaRPr sz="2400">
              <a:solidFill>
                <a:schemeClr val="dk1"/>
              </a:solidFill>
              <a:latin typeface="Calibri"/>
              <a:ea typeface="Calibri"/>
              <a:cs typeface="Calibri"/>
              <a:sym typeface="Calibri"/>
            </a:endParaRPr>
          </a:p>
        </p:txBody>
      </p:sp>
      <p:sp>
        <p:nvSpPr>
          <p:cNvPr id="127" name="Google Shape;127;p1"/>
          <p:cNvSpPr txBox="1"/>
          <p:nvPr/>
        </p:nvSpPr>
        <p:spPr>
          <a:xfrm>
            <a:off x="8660400" y="15523275"/>
            <a:ext cx="653400" cy="24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chemeClr val="dk1"/>
                </a:solidFill>
                <a:latin typeface="Calibri"/>
                <a:ea typeface="Calibri"/>
                <a:cs typeface="Calibri"/>
                <a:sym typeface="Calibri"/>
              </a:rPr>
              <a:t>S1</a:t>
            </a:r>
            <a:endParaRPr sz="2400">
              <a:solidFill>
                <a:schemeClr val="dk1"/>
              </a:solidFill>
              <a:latin typeface="Calibri"/>
              <a:ea typeface="Calibri"/>
              <a:cs typeface="Calibri"/>
              <a:sym typeface="Calibri"/>
            </a:endParaRPr>
          </a:p>
        </p:txBody>
      </p:sp>
      <p:sp>
        <p:nvSpPr>
          <p:cNvPr id="128" name="Google Shape;128;p1"/>
          <p:cNvSpPr txBox="1"/>
          <p:nvPr/>
        </p:nvSpPr>
        <p:spPr>
          <a:xfrm>
            <a:off x="7564625" y="15948825"/>
            <a:ext cx="7641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chemeClr val="dk1"/>
                </a:solidFill>
                <a:latin typeface="Calibri"/>
                <a:ea typeface="Calibri"/>
                <a:cs typeface="Calibri"/>
                <a:sym typeface="Calibri"/>
              </a:rPr>
              <a:t>BK1</a:t>
            </a:r>
            <a:endParaRPr sz="2400">
              <a:solidFill>
                <a:schemeClr val="dk1"/>
              </a:solidFill>
              <a:latin typeface="Calibri"/>
              <a:ea typeface="Calibri"/>
              <a:cs typeface="Calibri"/>
              <a:sym typeface="Calibri"/>
            </a:endParaRPr>
          </a:p>
        </p:txBody>
      </p:sp>
      <p:sp>
        <p:nvSpPr>
          <p:cNvPr id="129" name="Google Shape;129;p1"/>
          <p:cNvSpPr txBox="1"/>
          <p:nvPr/>
        </p:nvSpPr>
        <p:spPr>
          <a:xfrm>
            <a:off x="5792800" y="15812850"/>
            <a:ext cx="1949400" cy="6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chemeClr val="dk1"/>
                </a:solidFill>
                <a:latin typeface="Calibri"/>
                <a:ea typeface="Calibri"/>
                <a:cs typeface="Calibri"/>
                <a:sym typeface="Calibri"/>
              </a:rPr>
              <a:t>BM1</a:t>
            </a:r>
            <a:endParaRPr sz="3400">
              <a:solidFill>
                <a:schemeClr val="dk1"/>
              </a:solidFill>
              <a:latin typeface="Calibri"/>
              <a:ea typeface="Calibri"/>
              <a:cs typeface="Calibri"/>
              <a:sym typeface="Calibri"/>
            </a:endParaRPr>
          </a:p>
        </p:txBody>
      </p:sp>
      <p:sp>
        <p:nvSpPr>
          <p:cNvPr id="130" name="Google Shape;130;p1"/>
          <p:cNvSpPr txBox="1"/>
          <p:nvPr/>
        </p:nvSpPr>
        <p:spPr>
          <a:xfrm>
            <a:off x="4338950" y="16002000"/>
            <a:ext cx="9309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chemeClr val="dk1"/>
                </a:solidFill>
                <a:latin typeface="Calibri"/>
                <a:ea typeface="Calibri"/>
                <a:cs typeface="Calibri"/>
                <a:sym typeface="Calibri"/>
              </a:rPr>
              <a:t>K1</a:t>
            </a:r>
            <a:endParaRPr sz="2400">
              <a:solidFill>
                <a:schemeClr val="dk1"/>
              </a:solidFill>
              <a:latin typeface="Calibri"/>
              <a:ea typeface="Calibri"/>
              <a:cs typeface="Calibri"/>
              <a:sym typeface="Calibri"/>
            </a:endParaRPr>
          </a:p>
        </p:txBody>
      </p:sp>
      <p:pic>
        <p:nvPicPr>
          <p:cNvPr id="131" name="Google Shape;131;p1" title="89DC953E-33B7-436E-A52C-81ED252565AD_4_5005_c.jpeg"/>
          <p:cNvPicPr preferRelativeResize="0"/>
          <p:nvPr/>
        </p:nvPicPr>
        <p:blipFill>
          <a:blip r:embed="rId18">
            <a:alphaModFix/>
          </a:blip>
          <a:stretch>
            <a:fillRect/>
          </a:stretch>
        </p:blipFill>
        <p:spPr>
          <a:xfrm>
            <a:off x="1144425" y="21980900"/>
            <a:ext cx="2343150" cy="3124200"/>
          </a:xfrm>
          <a:prstGeom prst="rect">
            <a:avLst/>
          </a:prstGeom>
          <a:noFill/>
          <a:ln>
            <a:noFill/>
          </a:ln>
        </p:spPr>
      </p:pic>
      <p:pic>
        <p:nvPicPr>
          <p:cNvPr id="132" name="Google Shape;132;p1"/>
          <p:cNvPicPr preferRelativeResize="0"/>
          <p:nvPr/>
        </p:nvPicPr>
        <p:blipFill>
          <a:blip r:embed="rId19">
            <a:alphaModFix/>
          </a:blip>
          <a:stretch>
            <a:fillRect/>
          </a:stretch>
        </p:blipFill>
        <p:spPr>
          <a:xfrm>
            <a:off x="19467576" y="23509224"/>
            <a:ext cx="4059936" cy="2350008"/>
          </a:xfrm>
          <a:prstGeom prst="rect">
            <a:avLst/>
          </a:prstGeom>
          <a:noFill/>
          <a:ln>
            <a:noFill/>
          </a:ln>
        </p:spPr>
      </p:pic>
      <p:pic>
        <p:nvPicPr>
          <p:cNvPr id="133" name="Google Shape;133;p1"/>
          <p:cNvPicPr preferRelativeResize="0"/>
          <p:nvPr/>
        </p:nvPicPr>
        <p:blipFill>
          <a:blip r:embed="rId20">
            <a:alphaModFix/>
          </a:blip>
          <a:stretch>
            <a:fillRect/>
          </a:stretch>
        </p:blipFill>
        <p:spPr>
          <a:xfrm>
            <a:off x="13094208" y="23509224"/>
            <a:ext cx="4056100" cy="2350008"/>
          </a:xfrm>
          <a:prstGeom prst="rect">
            <a:avLst/>
          </a:prstGeom>
          <a:noFill/>
          <a:ln>
            <a:noFill/>
          </a:ln>
        </p:spPr>
      </p:pic>
      <p:pic>
        <p:nvPicPr>
          <p:cNvPr id="134" name="Google Shape;134;p1"/>
          <p:cNvPicPr preferRelativeResize="0"/>
          <p:nvPr/>
        </p:nvPicPr>
        <p:blipFill>
          <a:blip r:embed="rId21">
            <a:alphaModFix/>
          </a:blip>
          <a:stretch>
            <a:fillRect/>
          </a:stretch>
        </p:blipFill>
        <p:spPr>
          <a:xfrm>
            <a:off x="26325576" y="23509224"/>
            <a:ext cx="4056075" cy="2350008"/>
          </a:xfrm>
          <a:prstGeom prst="rect">
            <a:avLst/>
          </a:prstGeom>
          <a:noFill/>
          <a:ln>
            <a:noFill/>
          </a:ln>
        </p:spPr>
      </p:pic>
      <p:pic>
        <p:nvPicPr>
          <p:cNvPr id="135" name="Google Shape;135;p1"/>
          <p:cNvPicPr preferRelativeResize="0"/>
          <p:nvPr/>
        </p:nvPicPr>
        <p:blipFill>
          <a:blip r:embed="rId22">
            <a:alphaModFix/>
          </a:blip>
          <a:stretch>
            <a:fillRect/>
          </a:stretch>
        </p:blipFill>
        <p:spPr>
          <a:xfrm>
            <a:off x="26325576" y="15462504"/>
            <a:ext cx="4056100" cy="2350008"/>
          </a:xfrm>
          <a:prstGeom prst="rect">
            <a:avLst/>
          </a:prstGeom>
          <a:noFill/>
          <a:ln>
            <a:noFill/>
          </a:ln>
        </p:spPr>
      </p:pic>
      <p:sp>
        <p:nvSpPr>
          <p:cNvPr id="136" name="Google Shape;136;p1"/>
          <p:cNvSpPr txBox="1"/>
          <p:nvPr/>
        </p:nvSpPr>
        <p:spPr>
          <a:xfrm>
            <a:off x="1684825" y="14694863"/>
            <a:ext cx="489000" cy="29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chemeClr val="dk1"/>
                </a:solidFill>
                <a:latin typeface="Calibri"/>
                <a:ea typeface="Calibri"/>
                <a:cs typeface="Calibri"/>
                <a:sym typeface="Calibri"/>
              </a:rPr>
              <a:t>N</a:t>
            </a:r>
            <a:endParaRPr sz="2400">
              <a:solidFill>
                <a:schemeClr val="dk1"/>
              </a:solidFill>
              <a:latin typeface="Calibri"/>
              <a:ea typeface="Calibri"/>
              <a:cs typeface="Calibri"/>
              <a:sym typeface="Calibri"/>
            </a:endParaRPr>
          </a:p>
        </p:txBody>
      </p:sp>
      <p:pic>
        <p:nvPicPr>
          <p:cNvPr id="137" name="Google Shape;137;p1"/>
          <p:cNvPicPr preferRelativeResize="0"/>
          <p:nvPr/>
        </p:nvPicPr>
        <p:blipFill>
          <a:blip r:embed="rId23">
            <a:alphaModFix/>
          </a:blip>
          <a:stretch>
            <a:fillRect/>
          </a:stretch>
        </p:blipFill>
        <p:spPr>
          <a:xfrm>
            <a:off x="13094208" y="15462504"/>
            <a:ext cx="4056075" cy="2354571"/>
          </a:xfrm>
          <a:prstGeom prst="rect">
            <a:avLst/>
          </a:prstGeom>
          <a:noFill/>
          <a:ln>
            <a:noFill/>
          </a:ln>
        </p:spPr>
      </p:pic>
      <p:pic>
        <p:nvPicPr>
          <p:cNvPr id="138" name="Google Shape;138;p1"/>
          <p:cNvPicPr preferRelativeResize="0"/>
          <p:nvPr/>
        </p:nvPicPr>
        <p:blipFill>
          <a:blip r:embed="rId24">
            <a:alphaModFix/>
          </a:blip>
          <a:stretch>
            <a:fillRect/>
          </a:stretch>
        </p:blipFill>
        <p:spPr>
          <a:xfrm>
            <a:off x="19467576" y="15462504"/>
            <a:ext cx="4059936" cy="2350008"/>
          </a:xfrm>
          <a:prstGeom prst="rect">
            <a:avLst/>
          </a:prstGeom>
          <a:noFill/>
          <a:ln>
            <a:noFill/>
          </a:ln>
        </p:spPr>
      </p:pic>
      <p:pic>
        <p:nvPicPr>
          <p:cNvPr id="139" name="Google Shape;139;p1"/>
          <p:cNvPicPr preferRelativeResize="0"/>
          <p:nvPr/>
        </p:nvPicPr>
        <p:blipFill rotWithShape="1">
          <a:blip r:embed="rId25">
            <a:alphaModFix/>
          </a:blip>
          <a:srcRect b="35027" l="7387" r="9797" t="35831"/>
          <a:stretch/>
        </p:blipFill>
        <p:spPr>
          <a:xfrm>
            <a:off x="17150275" y="26109800"/>
            <a:ext cx="9570524" cy="1616100"/>
          </a:xfrm>
          <a:prstGeom prst="rect">
            <a:avLst/>
          </a:prstGeom>
          <a:noFill/>
          <a:ln>
            <a:noFill/>
          </a:ln>
        </p:spPr>
      </p:pic>
      <p:pic>
        <p:nvPicPr>
          <p:cNvPr id="140" name="Google Shape;140;p1" title="Screenshot 2026-04-17 at 10.17.21 AM.png"/>
          <p:cNvPicPr preferRelativeResize="0"/>
          <p:nvPr/>
        </p:nvPicPr>
        <p:blipFill>
          <a:blip r:embed="rId26">
            <a:alphaModFix/>
          </a:blip>
          <a:stretch>
            <a:fillRect/>
          </a:stretch>
        </p:blipFill>
        <p:spPr>
          <a:xfrm>
            <a:off x="10762675" y="30007075"/>
            <a:ext cx="2876550" cy="2952750"/>
          </a:xfrm>
          <a:prstGeom prst="rect">
            <a:avLst/>
          </a:prstGeom>
          <a:noFill/>
          <a:ln>
            <a:noFill/>
          </a:ln>
        </p:spPr>
      </p:pic>
      <p:sp>
        <p:nvSpPr>
          <p:cNvPr id="141" name="Google Shape;141;p1"/>
          <p:cNvSpPr txBox="1"/>
          <p:nvPr/>
        </p:nvSpPr>
        <p:spPr>
          <a:xfrm>
            <a:off x="10762675" y="32797225"/>
            <a:ext cx="32334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2400">
                <a:solidFill>
                  <a:schemeClr val="dk1"/>
                </a:solidFill>
                <a:latin typeface="Calibri"/>
                <a:ea typeface="Calibri"/>
                <a:cs typeface="Calibri"/>
                <a:sym typeface="Calibri"/>
              </a:rPr>
              <a:t>A interactive way to learn about the </a:t>
            </a:r>
            <a:r>
              <a:rPr lang="en-US" sz="2400">
                <a:solidFill>
                  <a:schemeClr val="dk1"/>
                </a:solidFill>
                <a:latin typeface="Calibri"/>
                <a:ea typeface="Calibri"/>
                <a:cs typeface="Calibri"/>
                <a:sym typeface="Calibri"/>
              </a:rPr>
              <a:t>research. </a:t>
            </a:r>
            <a:endParaRPr sz="2400">
              <a:solidFill>
                <a:schemeClr val="dk1"/>
              </a:solidFill>
              <a:latin typeface="Calibri"/>
              <a:ea typeface="Calibri"/>
              <a:cs typeface="Calibri"/>
              <a:sym typeface="Calibri"/>
            </a:endParaRPr>
          </a:p>
        </p:txBody>
      </p:sp>
      <p:pic>
        <p:nvPicPr>
          <p:cNvPr id="142" name="Google Shape;142;p1" title="Picture1.png"/>
          <p:cNvPicPr preferRelativeResize="0"/>
          <p:nvPr/>
        </p:nvPicPr>
        <p:blipFill rotWithShape="1">
          <a:blip r:embed="rId27">
            <a:alphaModFix/>
          </a:blip>
          <a:srcRect b="0" l="12457" r="0" t="0"/>
          <a:stretch/>
        </p:blipFill>
        <p:spPr>
          <a:xfrm>
            <a:off x="11549725" y="10424150"/>
            <a:ext cx="7204626" cy="469087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2005-02-16T19:22:25Z</dcterms:created>
  <dc:creator>HansonM</dc:creator>
</cp:coreProperties>
</file>